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3" r:id="rId4"/>
    <p:sldId id="264" r:id="rId5"/>
    <p:sldId id="265" r:id="rId6"/>
    <p:sldId id="266" r:id="rId7"/>
    <p:sldId id="267" r:id="rId8"/>
    <p:sldId id="258" r:id="rId9"/>
    <p:sldId id="268" r:id="rId10"/>
    <p:sldId id="269" r:id="rId11"/>
    <p:sldId id="259" r:id="rId12"/>
    <p:sldId id="270" r:id="rId13"/>
    <p:sldId id="271" r:id="rId14"/>
    <p:sldId id="272" r:id="rId15"/>
    <p:sldId id="273" r:id="rId16"/>
    <p:sldId id="274" r:id="rId17"/>
    <p:sldId id="275" r:id="rId18"/>
    <p:sldId id="276" r:id="rId19"/>
    <p:sldId id="277" r:id="rId20"/>
    <p:sldId id="257" r:id="rId21"/>
    <p:sldId id="278" r:id="rId22"/>
    <p:sldId id="260" r:id="rId23"/>
    <p:sldId id="279" r:id="rId24"/>
    <p:sldId id="261"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86A75C-2FAE-1D43-F4CF-494C638652FC}" v="59" dt="2025-09-21T05:15:38.426"/>
    <p1510:client id="{CDBBA9F7-7A00-E247-87CD-4DB5DEC51CE7}" v="172" dt="2025-09-21T20:14:26.390"/>
    <p1510:client id="{E3273B60-DE18-73D2-A8E4-35D77788FA86}" v="86" dt="2025-09-21T05:28:4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nveer Singh" userId="S::karanveer.singh2@ucalgary.ca::aaa65a42-5f0d-4d95-b959-3ec32ab71f42" providerId="AD" clId="Web-{E3273B60-DE18-73D2-A8E4-35D77788FA86}"/>
    <pc:docChg chg="modSld">
      <pc:chgData name="Karanveer Singh" userId="S::karanveer.singh2@ucalgary.ca::aaa65a42-5f0d-4d95-b959-3ec32ab71f42" providerId="AD" clId="Web-{E3273B60-DE18-73D2-A8E4-35D77788FA86}" dt="2025-09-21T05:28:39.621" v="42" actId="20577"/>
      <pc:docMkLst>
        <pc:docMk/>
      </pc:docMkLst>
      <pc:sldChg chg="addSp modSp">
        <pc:chgData name="Karanveer Singh" userId="S::karanveer.singh2@ucalgary.ca::aaa65a42-5f0d-4d95-b959-3ec32ab71f42" providerId="AD" clId="Web-{E3273B60-DE18-73D2-A8E4-35D77788FA86}" dt="2025-09-21T05:27:37.525" v="10" actId="20577"/>
        <pc:sldMkLst>
          <pc:docMk/>
          <pc:sldMk cId="371113624" sldId="268"/>
        </pc:sldMkLst>
        <pc:spChg chg="add mod">
          <ac:chgData name="Karanveer Singh" userId="S::karanveer.singh2@ucalgary.ca::aaa65a42-5f0d-4d95-b959-3ec32ab71f42" providerId="AD" clId="Web-{E3273B60-DE18-73D2-A8E4-35D77788FA86}" dt="2025-09-21T05:27:37.525" v="10" actId="20577"/>
          <ac:spMkLst>
            <pc:docMk/>
            <pc:sldMk cId="371113624" sldId="268"/>
            <ac:spMk id="2" creationId="{BD445DA9-A9D5-DFB7-08EF-248C7848AF65}"/>
          </ac:spMkLst>
        </pc:spChg>
      </pc:sldChg>
      <pc:sldChg chg="addSp modSp">
        <pc:chgData name="Karanveer Singh" userId="S::karanveer.singh2@ucalgary.ca::aaa65a42-5f0d-4d95-b959-3ec32ab71f42" providerId="AD" clId="Web-{E3273B60-DE18-73D2-A8E4-35D77788FA86}" dt="2025-09-21T05:28:39.621" v="42" actId="20577"/>
        <pc:sldMkLst>
          <pc:docMk/>
          <pc:sldMk cId="2011268216" sldId="269"/>
        </pc:sldMkLst>
        <pc:spChg chg="add mod">
          <ac:chgData name="Karanveer Singh" userId="S::karanveer.singh2@ucalgary.ca::aaa65a42-5f0d-4d95-b959-3ec32ab71f42" providerId="AD" clId="Web-{E3273B60-DE18-73D2-A8E4-35D77788FA86}" dt="2025-09-21T05:28:39.621" v="42" actId="20577"/>
          <ac:spMkLst>
            <pc:docMk/>
            <pc:sldMk cId="2011268216" sldId="269"/>
            <ac:spMk id="2" creationId="{D57D402F-ABDD-EF89-F71B-41B96B73F405}"/>
          </ac:spMkLst>
        </pc:spChg>
      </pc:sldChg>
    </pc:docChg>
  </pc:docChgLst>
  <pc:docChgLst>
    <pc:chgData name="Karanveer Singh" userId="S::karanveer.singh2@ucalgary.ca::aaa65a42-5f0d-4d95-b959-3ec32ab71f42" providerId="AD" clId="Web-{8D86A75C-2FAE-1D43-F4CF-494C638652FC}"/>
    <pc:docChg chg="modSld">
      <pc:chgData name="Karanveer Singh" userId="S::karanveer.singh2@ucalgary.ca::aaa65a42-5f0d-4d95-b959-3ec32ab71f42" providerId="AD" clId="Web-{8D86A75C-2FAE-1D43-F4CF-494C638652FC}" dt="2025-09-21T05:15:38.426" v="28" actId="1076"/>
      <pc:docMkLst>
        <pc:docMk/>
      </pc:docMkLst>
      <pc:sldChg chg="addSp modSp">
        <pc:chgData name="Karanveer Singh" userId="S::karanveer.singh2@ucalgary.ca::aaa65a42-5f0d-4d95-b959-3ec32ab71f42" providerId="AD" clId="Web-{8D86A75C-2FAE-1D43-F4CF-494C638652FC}" dt="2025-09-21T05:15:16.661" v="15" actId="20577"/>
        <pc:sldMkLst>
          <pc:docMk/>
          <pc:sldMk cId="2136712370" sldId="266"/>
        </pc:sldMkLst>
        <pc:spChg chg="add mod">
          <ac:chgData name="Karanveer Singh" userId="S::karanveer.singh2@ucalgary.ca::aaa65a42-5f0d-4d95-b959-3ec32ab71f42" providerId="AD" clId="Web-{8D86A75C-2FAE-1D43-F4CF-494C638652FC}" dt="2025-09-21T05:15:16.661" v="15" actId="20577"/>
          <ac:spMkLst>
            <pc:docMk/>
            <pc:sldMk cId="2136712370" sldId="266"/>
            <ac:spMk id="2" creationId="{0CC9E79C-F50B-6ABC-5591-B05D63050704}"/>
          </ac:spMkLst>
        </pc:spChg>
      </pc:sldChg>
      <pc:sldChg chg="addSp modSp">
        <pc:chgData name="Karanveer Singh" userId="S::karanveer.singh2@ucalgary.ca::aaa65a42-5f0d-4d95-b959-3ec32ab71f42" providerId="AD" clId="Web-{8D86A75C-2FAE-1D43-F4CF-494C638652FC}" dt="2025-09-21T05:15:38.426" v="28" actId="1076"/>
        <pc:sldMkLst>
          <pc:docMk/>
          <pc:sldMk cId="3258798444" sldId="267"/>
        </pc:sldMkLst>
        <pc:spChg chg="add mod">
          <ac:chgData name="Karanveer Singh" userId="S::karanveer.singh2@ucalgary.ca::aaa65a42-5f0d-4d95-b959-3ec32ab71f42" providerId="AD" clId="Web-{8D86A75C-2FAE-1D43-F4CF-494C638652FC}" dt="2025-09-21T05:15:38.426" v="28" actId="1076"/>
          <ac:spMkLst>
            <pc:docMk/>
            <pc:sldMk cId="3258798444" sldId="267"/>
            <ac:spMk id="2" creationId="{7E022AFB-BB3A-C8C1-F02A-691F94DBD9BD}"/>
          </ac:spMkLst>
        </pc:spChg>
      </pc:sldChg>
    </pc:docChg>
  </pc:docChgLst>
  <pc:docChgLst>
    <pc:chgData name="Brandon Ma" userId="S::brandon.ma3@ucalgary.ca::dc085c10-b993-40a4-9cbe-9b5e82f080be" providerId="AD" clId="Web-{CDCAC4CB-CD79-3BA4-CD7A-5A017C48D358}"/>
    <pc:docChg chg="modSld">
      <pc:chgData name="Brandon Ma" userId="S::brandon.ma3@ucalgary.ca::dc085c10-b993-40a4-9cbe-9b5e82f080be" providerId="AD" clId="Web-{CDCAC4CB-CD79-3BA4-CD7A-5A017C48D358}" dt="2025-09-20T06:27:00.120" v="12" actId="14100"/>
      <pc:docMkLst>
        <pc:docMk/>
      </pc:docMkLst>
      <pc:sldChg chg="addSp delSp modSp">
        <pc:chgData name="Brandon Ma" userId="S::brandon.ma3@ucalgary.ca::dc085c10-b993-40a4-9cbe-9b5e82f080be" providerId="AD" clId="Web-{CDCAC4CB-CD79-3BA4-CD7A-5A017C48D358}" dt="2025-09-20T06:27:00.120" v="12" actId="14100"/>
        <pc:sldMkLst>
          <pc:docMk/>
          <pc:sldMk cId="0" sldId="256"/>
        </pc:sldMkLst>
        <pc:spChg chg="mod">
          <ac:chgData name="Brandon Ma" userId="S::brandon.ma3@ucalgary.ca::dc085c10-b993-40a4-9cbe-9b5e82f080be" providerId="AD" clId="Web-{CDCAC4CB-CD79-3BA4-CD7A-5A017C48D358}" dt="2025-09-20T06:26:20.010" v="1" actId="20577"/>
          <ac:spMkLst>
            <pc:docMk/>
            <pc:sldMk cId="0" sldId="256"/>
            <ac:spMk id="2" creationId="{00000000-0000-0000-0000-000000000000}"/>
          </ac:spMkLst>
        </pc:spChg>
        <pc:spChg chg="add del mod">
          <ac:chgData name="Brandon Ma" userId="S::brandon.ma3@ucalgary.ca::dc085c10-b993-40a4-9cbe-9b5e82f080be" providerId="AD" clId="Web-{CDCAC4CB-CD79-3BA4-CD7A-5A017C48D358}" dt="2025-09-20T06:27:00.120" v="12" actId="14100"/>
          <ac:spMkLst>
            <pc:docMk/>
            <pc:sldMk cId="0" sldId="256"/>
            <ac:spMk id="5" creationId="{75CEDB89-8E33-66F5-587B-E32EE7BAF4AD}"/>
          </ac:spMkLst>
        </pc:spChg>
      </pc:sldChg>
    </pc:docChg>
  </pc:docChgLst>
  <pc:docChgLst>
    <pc:chgData name="Karanveer Singh" userId="S::karanveer.singh2@ucalgary.ca::aaa65a42-5f0d-4d95-b959-3ec32ab71f42" providerId="AD" clId="Web-{88614D04-78D0-2049-1866-FDFA067C84AF}"/>
    <pc:docChg chg="modSld">
      <pc:chgData name="Karanveer Singh" userId="S::karanveer.singh2@ucalgary.ca::aaa65a42-5f0d-4d95-b959-3ec32ab71f42" providerId="AD" clId="Web-{88614D04-78D0-2049-1866-FDFA067C84AF}" dt="2025-09-21T02:43:10.193" v="1" actId="20577"/>
      <pc:docMkLst>
        <pc:docMk/>
      </pc:docMkLst>
      <pc:sldChg chg="modSp">
        <pc:chgData name="Karanveer Singh" userId="S::karanveer.singh2@ucalgary.ca::aaa65a42-5f0d-4d95-b959-3ec32ab71f42" providerId="AD" clId="Web-{88614D04-78D0-2049-1866-FDFA067C84AF}" dt="2025-09-21T02:43:10.193" v="1" actId="20577"/>
        <pc:sldMkLst>
          <pc:docMk/>
          <pc:sldMk cId="1607220788" sldId="262"/>
        </pc:sldMkLst>
        <pc:graphicFrameChg chg="modGraphic">
          <ac:chgData name="Karanveer Singh" userId="S::karanveer.singh2@ucalgary.ca::aaa65a42-5f0d-4d95-b959-3ec32ab71f42" providerId="AD" clId="Web-{88614D04-78D0-2049-1866-FDFA067C84AF}" dt="2025-09-21T02:43:10.193" v="1" actId="20577"/>
          <ac:graphicFrameMkLst>
            <pc:docMk/>
            <pc:sldMk cId="1607220788" sldId="262"/>
            <ac:graphicFrameMk id="5" creationId="{2D46B647-5305-0F35-16A5-BA0EF93E9CFF}"/>
          </ac:graphicFrameMkLst>
        </pc:graphicFrameChg>
      </pc:sldChg>
    </pc:docChg>
  </pc:docChgLst>
  <pc:docChgLst>
    <pc:chgData name="Brandon Ma" userId="dc085c10-b993-40a4-9cbe-9b5e82f080be" providerId="ADAL" clId="{4F20175E-193D-539E-81E4-F16BDD602678}"/>
    <pc:docChg chg="undo custSel modSld">
      <pc:chgData name="Brandon Ma" userId="dc085c10-b993-40a4-9cbe-9b5e82f080be" providerId="ADAL" clId="{4F20175E-193D-539E-81E4-F16BDD602678}" dt="2025-09-21T20:14:26.390" v="640" actId="1076"/>
      <pc:docMkLst>
        <pc:docMk/>
      </pc:docMkLst>
      <pc:sldChg chg="addSp delSp modSp mod delAnim">
        <pc:chgData name="Brandon Ma" userId="dc085c10-b993-40a4-9cbe-9b5e82f080be" providerId="ADAL" clId="{4F20175E-193D-539E-81E4-F16BDD602678}" dt="2025-09-21T20:14:26.390" v="640" actId="1076"/>
        <pc:sldMkLst>
          <pc:docMk/>
          <pc:sldMk cId="0" sldId="256"/>
        </pc:sldMkLst>
        <pc:spChg chg="del mod">
          <ac:chgData name="Brandon Ma" userId="dc085c10-b993-40a4-9cbe-9b5e82f080be" providerId="ADAL" clId="{4F20175E-193D-539E-81E4-F16BDD602678}" dt="2025-09-20T06:29:37.003" v="7" actId="478"/>
          <ac:spMkLst>
            <pc:docMk/>
            <pc:sldMk cId="0" sldId="256"/>
            <ac:spMk id="3" creationId="{00000000-0000-0000-0000-000000000000}"/>
          </ac:spMkLst>
        </pc:spChg>
        <pc:spChg chg="mod">
          <ac:chgData name="Brandon Ma" userId="dc085c10-b993-40a4-9cbe-9b5e82f080be" providerId="ADAL" clId="{4F20175E-193D-539E-81E4-F16BDD602678}" dt="2025-09-21T20:14:26.390" v="640" actId="1076"/>
          <ac:spMkLst>
            <pc:docMk/>
            <pc:sldMk cId="0" sldId="256"/>
            <ac:spMk id="5" creationId="{75CEDB89-8E33-66F5-587B-E32EE7BAF4AD}"/>
          </ac:spMkLst>
        </pc:spChg>
        <pc:spChg chg="add del mod">
          <ac:chgData name="Brandon Ma" userId="dc085c10-b993-40a4-9cbe-9b5e82f080be" providerId="ADAL" clId="{4F20175E-193D-539E-81E4-F16BDD602678}" dt="2025-09-20T06:29:45.232" v="8" actId="478"/>
          <ac:spMkLst>
            <pc:docMk/>
            <pc:sldMk cId="0" sldId="256"/>
            <ac:spMk id="6" creationId="{108E0136-B6EA-117F-7211-5D30AD219BF7}"/>
          </ac:spMkLst>
        </pc:spChg>
      </pc:sldChg>
      <pc:sldChg chg="modSp mod">
        <pc:chgData name="Brandon Ma" userId="dc085c10-b993-40a4-9cbe-9b5e82f080be" providerId="ADAL" clId="{4F20175E-193D-539E-81E4-F16BDD602678}" dt="2025-09-20T06:42:00.372" v="438" actId="313"/>
        <pc:sldMkLst>
          <pc:docMk/>
          <pc:sldMk cId="4147601096" sldId="257"/>
        </pc:sldMkLst>
        <pc:spChg chg="mod">
          <ac:chgData name="Brandon Ma" userId="dc085c10-b993-40a4-9cbe-9b5e82f080be" providerId="ADAL" clId="{4F20175E-193D-539E-81E4-F16BDD602678}" dt="2025-09-20T06:42:00.372" v="438" actId="313"/>
          <ac:spMkLst>
            <pc:docMk/>
            <pc:sldMk cId="4147601096" sldId="257"/>
            <ac:spMk id="3" creationId="{00000000-0000-0000-0000-000000000000}"/>
          </ac:spMkLst>
        </pc:spChg>
      </pc:sldChg>
      <pc:sldChg chg="modSp mod">
        <pc:chgData name="Brandon Ma" userId="dc085c10-b993-40a4-9cbe-9b5e82f080be" providerId="ADAL" clId="{4F20175E-193D-539E-81E4-F16BDD602678}" dt="2025-09-20T06:35:18.165" v="210" actId="20577"/>
        <pc:sldMkLst>
          <pc:docMk/>
          <pc:sldMk cId="0" sldId="258"/>
        </pc:sldMkLst>
        <pc:spChg chg="mod">
          <ac:chgData name="Brandon Ma" userId="dc085c10-b993-40a4-9cbe-9b5e82f080be" providerId="ADAL" clId="{4F20175E-193D-539E-81E4-F16BDD602678}" dt="2025-09-20T06:35:18.165" v="210" actId="20577"/>
          <ac:spMkLst>
            <pc:docMk/>
            <pc:sldMk cId="0" sldId="258"/>
            <ac:spMk id="3" creationId="{00000000-0000-0000-0000-000000000000}"/>
          </ac:spMkLst>
        </pc:spChg>
      </pc:sldChg>
      <pc:sldChg chg="modSp mod">
        <pc:chgData name="Brandon Ma" userId="dc085c10-b993-40a4-9cbe-9b5e82f080be" providerId="ADAL" clId="{4F20175E-193D-539E-81E4-F16BDD602678}" dt="2025-09-20T06:37:00.887" v="286" actId="20577"/>
        <pc:sldMkLst>
          <pc:docMk/>
          <pc:sldMk cId="0" sldId="259"/>
        </pc:sldMkLst>
        <pc:spChg chg="mod">
          <ac:chgData name="Brandon Ma" userId="dc085c10-b993-40a4-9cbe-9b5e82f080be" providerId="ADAL" clId="{4F20175E-193D-539E-81E4-F16BDD602678}" dt="2025-09-20T06:37:00.887" v="286" actId="20577"/>
          <ac:spMkLst>
            <pc:docMk/>
            <pc:sldMk cId="0" sldId="259"/>
            <ac:spMk id="3" creationId="{00000000-0000-0000-0000-000000000000}"/>
          </ac:spMkLst>
        </pc:spChg>
      </pc:sldChg>
      <pc:sldChg chg="modSp mod">
        <pc:chgData name="Brandon Ma" userId="dc085c10-b993-40a4-9cbe-9b5e82f080be" providerId="ADAL" clId="{4F20175E-193D-539E-81E4-F16BDD602678}" dt="2025-09-20T06:43:43.627" v="508" actId="313"/>
        <pc:sldMkLst>
          <pc:docMk/>
          <pc:sldMk cId="1769270124" sldId="260"/>
        </pc:sldMkLst>
        <pc:spChg chg="mod">
          <ac:chgData name="Brandon Ma" userId="dc085c10-b993-40a4-9cbe-9b5e82f080be" providerId="ADAL" clId="{4F20175E-193D-539E-81E4-F16BDD602678}" dt="2025-09-20T06:43:43.627" v="508" actId="313"/>
          <ac:spMkLst>
            <pc:docMk/>
            <pc:sldMk cId="1769270124" sldId="260"/>
            <ac:spMk id="3" creationId="{9C8D7611-6587-F5D3-C1E0-3967EB94E289}"/>
          </ac:spMkLst>
        </pc:spChg>
      </pc:sldChg>
      <pc:sldChg chg="delSp mod">
        <pc:chgData name="Brandon Ma" userId="dc085c10-b993-40a4-9cbe-9b5e82f080be" providerId="ADAL" clId="{4F20175E-193D-539E-81E4-F16BDD602678}" dt="2025-09-20T06:44:03.869" v="514" actId="478"/>
        <pc:sldMkLst>
          <pc:docMk/>
          <pc:sldMk cId="3719482808" sldId="261"/>
        </pc:sldMkLst>
        <pc:spChg chg="del">
          <ac:chgData name="Brandon Ma" userId="dc085c10-b993-40a4-9cbe-9b5e82f080be" providerId="ADAL" clId="{4F20175E-193D-539E-81E4-F16BDD602678}" dt="2025-09-20T06:44:03.869" v="514" actId="478"/>
          <ac:spMkLst>
            <pc:docMk/>
            <pc:sldMk cId="3719482808" sldId="261"/>
            <ac:spMk id="4" creationId="{DEA6C3CC-BB74-A28A-74A7-CB4576E052DB}"/>
          </ac:spMkLst>
        </pc:spChg>
      </pc:sldChg>
      <pc:sldChg chg="modSp">
        <pc:chgData name="Brandon Ma" userId="dc085c10-b993-40a4-9cbe-9b5e82f080be" providerId="ADAL" clId="{4F20175E-193D-539E-81E4-F16BDD602678}" dt="2025-09-20T06:31:22.591" v="86" actId="20577"/>
        <pc:sldMkLst>
          <pc:docMk/>
          <pc:sldMk cId="1607220788" sldId="262"/>
        </pc:sldMkLst>
        <pc:graphicFrameChg chg="mod">
          <ac:chgData name="Brandon Ma" userId="dc085c10-b993-40a4-9cbe-9b5e82f080be" providerId="ADAL" clId="{4F20175E-193D-539E-81E4-F16BDD602678}" dt="2025-09-20T06:31:22.591" v="86" actId="20577"/>
          <ac:graphicFrameMkLst>
            <pc:docMk/>
            <pc:sldMk cId="1607220788" sldId="262"/>
            <ac:graphicFrameMk id="5" creationId="{2D46B647-5305-0F35-16A5-BA0EF93E9CFF}"/>
          </ac:graphicFrameMkLst>
        </pc:graphicFrameChg>
      </pc:sldChg>
      <pc:sldChg chg="modSp mod">
        <pc:chgData name="Brandon Ma" userId="dc085c10-b993-40a4-9cbe-9b5e82f080be" providerId="ADAL" clId="{4F20175E-193D-539E-81E4-F16BDD602678}" dt="2025-09-20T06:32:14.596" v="105" actId="313"/>
        <pc:sldMkLst>
          <pc:docMk/>
          <pc:sldMk cId="1296099735" sldId="264"/>
        </pc:sldMkLst>
        <pc:spChg chg="mod">
          <ac:chgData name="Brandon Ma" userId="dc085c10-b993-40a4-9cbe-9b5e82f080be" providerId="ADAL" clId="{4F20175E-193D-539E-81E4-F16BDD602678}" dt="2025-09-20T06:32:14.596" v="105" actId="313"/>
          <ac:spMkLst>
            <pc:docMk/>
            <pc:sldMk cId="1296099735" sldId="264"/>
            <ac:spMk id="3" creationId="{8DEA7DA2-39CB-F157-214F-81BBC6D41343}"/>
          </ac:spMkLst>
        </pc:spChg>
      </pc:sldChg>
      <pc:sldChg chg="modSp">
        <pc:chgData name="Brandon Ma" userId="dc085c10-b993-40a4-9cbe-9b5e82f080be" providerId="ADAL" clId="{4F20175E-193D-539E-81E4-F16BDD602678}" dt="2025-09-20T06:34:09.880" v="162" actId="20577"/>
        <pc:sldMkLst>
          <pc:docMk/>
          <pc:sldMk cId="2893782576" sldId="265"/>
        </pc:sldMkLst>
        <pc:graphicFrameChg chg="mod">
          <ac:chgData name="Brandon Ma" userId="dc085c10-b993-40a4-9cbe-9b5e82f080be" providerId="ADAL" clId="{4F20175E-193D-539E-81E4-F16BDD602678}" dt="2025-09-20T06:34:09.880" v="162" actId="20577"/>
          <ac:graphicFrameMkLst>
            <pc:docMk/>
            <pc:sldMk cId="2893782576" sldId="265"/>
            <ac:graphicFrameMk id="10" creationId="{6710055A-697B-F4EC-91F8-7672AB114180}"/>
          </ac:graphicFrameMkLst>
        </pc:graphicFrameChg>
      </pc:sldChg>
      <pc:sldChg chg="addSp delSp modSp mod">
        <pc:chgData name="Brandon Ma" userId="dc085c10-b993-40a4-9cbe-9b5e82f080be" providerId="ADAL" clId="{4F20175E-193D-539E-81E4-F16BDD602678}" dt="2025-09-20T06:37:51.870" v="299" actId="478"/>
        <pc:sldMkLst>
          <pc:docMk/>
          <pc:sldMk cId="2136712370" sldId="266"/>
        </pc:sldMkLst>
        <pc:spChg chg="add del mod">
          <ac:chgData name="Brandon Ma" userId="dc085c10-b993-40a4-9cbe-9b5e82f080be" providerId="ADAL" clId="{4F20175E-193D-539E-81E4-F16BDD602678}" dt="2025-09-20T06:37:51.870" v="299" actId="478"/>
          <ac:spMkLst>
            <pc:docMk/>
            <pc:sldMk cId="2136712370" sldId="266"/>
            <ac:spMk id="6" creationId="{B41FC4B6-904F-1650-CB11-B39CF4B7B04F}"/>
          </ac:spMkLst>
        </pc:spChg>
      </pc:sldChg>
      <pc:sldChg chg="addSp delSp modSp mod">
        <pc:chgData name="Brandon Ma" userId="dc085c10-b993-40a4-9cbe-9b5e82f080be" providerId="ADAL" clId="{4F20175E-193D-539E-81E4-F16BDD602678}" dt="2025-09-20T06:37:48.480" v="298" actId="478"/>
        <pc:sldMkLst>
          <pc:docMk/>
          <pc:sldMk cId="3258798444" sldId="267"/>
        </pc:sldMkLst>
        <pc:spChg chg="add del mod">
          <ac:chgData name="Brandon Ma" userId="dc085c10-b993-40a4-9cbe-9b5e82f080be" providerId="ADAL" clId="{4F20175E-193D-539E-81E4-F16BDD602678}" dt="2025-09-20T06:37:48.480" v="298" actId="478"/>
          <ac:spMkLst>
            <pc:docMk/>
            <pc:sldMk cId="3258798444" sldId="267"/>
            <ac:spMk id="4" creationId="{2136FBD9-A7D4-9ECD-55A9-F428302A8691}"/>
          </ac:spMkLst>
        </pc:spChg>
      </pc:sldChg>
      <pc:sldChg chg="delSp modSp mod">
        <pc:chgData name="Brandon Ma" userId="dc085c10-b993-40a4-9cbe-9b5e82f080be" providerId="ADAL" clId="{4F20175E-193D-539E-81E4-F16BDD602678}" dt="2025-09-20T06:37:43.818" v="297" actId="478"/>
        <pc:sldMkLst>
          <pc:docMk/>
          <pc:sldMk cId="371113624" sldId="268"/>
        </pc:sldMkLst>
        <pc:spChg chg="del mod">
          <ac:chgData name="Brandon Ma" userId="dc085c10-b993-40a4-9cbe-9b5e82f080be" providerId="ADAL" clId="{4F20175E-193D-539E-81E4-F16BDD602678}" dt="2025-09-20T06:37:43.818" v="297" actId="478"/>
          <ac:spMkLst>
            <pc:docMk/>
            <pc:sldMk cId="371113624" sldId="268"/>
            <ac:spMk id="4" creationId="{8164137C-8AE0-9F7A-2DFF-333748DB07B6}"/>
          </ac:spMkLst>
        </pc:spChg>
      </pc:sldChg>
      <pc:sldChg chg="delSp modSp mod">
        <pc:chgData name="Brandon Ma" userId="dc085c10-b993-40a4-9cbe-9b5e82f080be" providerId="ADAL" clId="{4F20175E-193D-539E-81E4-F16BDD602678}" dt="2025-09-20T06:37:40.532" v="296" actId="478"/>
        <pc:sldMkLst>
          <pc:docMk/>
          <pc:sldMk cId="2011268216" sldId="269"/>
        </pc:sldMkLst>
        <pc:spChg chg="del mod">
          <ac:chgData name="Brandon Ma" userId="dc085c10-b993-40a4-9cbe-9b5e82f080be" providerId="ADAL" clId="{4F20175E-193D-539E-81E4-F16BDD602678}" dt="2025-09-20T06:37:40.532" v="296" actId="478"/>
          <ac:spMkLst>
            <pc:docMk/>
            <pc:sldMk cId="2011268216" sldId="269"/>
            <ac:spMk id="4" creationId="{27DA262D-09C6-EEB3-E25B-3A42027312C5}"/>
          </ac:spMkLst>
        </pc:spChg>
      </pc:sldChg>
      <pc:sldChg chg="delSp modSp mod">
        <pc:chgData name="Brandon Ma" userId="dc085c10-b993-40a4-9cbe-9b5e82f080be" providerId="ADAL" clId="{4F20175E-193D-539E-81E4-F16BDD602678}" dt="2025-09-20T06:37:36.929" v="294" actId="478"/>
        <pc:sldMkLst>
          <pc:docMk/>
          <pc:sldMk cId="1386032312" sldId="270"/>
        </pc:sldMkLst>
        <pc:spChg chg="del mod">
          <ac:chgData name="Brandon Ma" userId="dc085c10-b993-40a4-9cbe-9b5e82f080be" providerId="ADAL" clId="{4F20175E-193D-539E-81E4-F16BDD602678}" dt="2025-09-20T06:37:36.929" v="294" actId="478"/>
          <ac:spMkLst>
            <pc:docMk/>
            <pc:sldMk cId="1386032312" sldId="270"/>
            <ac:spMk id="4" creationId="{76692626-B541-3F0D-2CD5-7B292B0D46F2}"/>
          </ac:spMkLst>
        </pc:spChg>
      </pc:sldChg>
      <pc:sldChg chg="modSp mod">
        <pc:chgData name="Brandon Ma" userId="dc085c10-b993-40a4-9cbe-9b5e82f080be" providerId="ADAL" clId="{4F20175E-193D-539E-81E4-F16BDD602678}" dt="2025-09-20T06:38:56.267" v="345" actId="20577"/>
        <pc:sldMkLst>
          <pc:docMk/>
          <pc:sldMk cId="27226804" sldId="271"/>
        </pc:sldMkLst>
        <pc:spChg chg="mod">
          <ac:chgData name="Brandon Ma" userId="dc085c10-b993-40a4-9cbe-9b5e82f080be" providerId="ADAL" clId="{4F20175E-193D-539E-81E4-F16BDD602678}" dt="2025-09-20T06:38:56.267" v="345" actId="20577"/>
          <ac:spMkLst>
            <pc:docMk/>
            <pc:sldMk cId="27226804" sldId="271"/>
            <ac:spMk id="2" creationId="{6C082A90-1242-1F3C-D5AB-DA679BCB6EBB}"/>
          </ac:spMkLst>
        </pc:spChg>
        <pc:spChg chg="mod">
          <ac:chgData name="Brandon Ma" userId="dc085c10-b993-40a4-9cbe-9b5e82f080be" providerId="ADAL" clId="{4F20175E-193D-539E-81E4-F16BDD602678}" dt="2025-09-20T06:38:08.429" v="303" actId="20577"/>
          <ac:spMkLst>
            <pc:docMk/>
            <pc:sldMk cId="27226804" sldId="271"/>
            <ac:spMk id="3" creationId="{A0AD8429-11BF-38F8-286D-5F73472337B8}"/>
          </ac:spMkLst>
        </pc:spChg>
      </pc:sldChg>
      <pc:sldChg chg="delSp modSp mod">
        <pc:chgData name="Brandon Ma" userId="dc085c10-b993-40a4-9cbe-9b5e82f080be" providerId="ADAL" clId="{4F20175E-193D-539E-81E4-F16BDD602678}" dt="2025-09-20T06:39:04.318" v="347" actId="478"/>
        <pc:sldMkLst>
          <pc:docMk/>
          <pc:sldMk cId="683362684" sldId="272"/>
        </pc:sldMkLst>
        <pc:spChg chg="del mod">
          <ac:chgData name="Brandon Ma" userId="dc085c10-b993-40a4-9cbe-9b5e82f080be" providerId="ADAL" clId="{4F20175E-193D-539E-81E4-F16BDD602678}" dt="2025-09-20T06:39:04.318" v="347" actId="478"/>
          <ac:spMkLst>
            <pc:docMk/>
            <pc:sldMk cId="683362684" sldId="272"/>
            <ac:spMk id="4" creationId="{778FA5FF-4C59-5869-D1DE-C0C08F2AE32C}"/>
          </ac:spMkLst>
        </pc:spChg>
      </pc:sldChg>
      <pc:sldChg chg="modSp mod">
        <pc:chgData name="Brandon Ma" userId="dc085c10-b993-40a4-9cbe-9b5e82f080be" providerId="ADAL" clId="{4F20175E-193D-539E-81E4-F16BDD602678}" dt="2025-09-20T06:39:55.943" v="377" actId="20577"/>
        <pc:sldMkLst>
          <pc:docMk/>
          <pc:sldMk cId="1980259616" sldId="273"/>
        </pc:sldMkLst>
        <pc:spChg chg="mod">
          <ac:chgData name="Brandon Ma" userId="dc085c10-b993-40a4-9cbe-9b5e82f080be" providerId="ADAL" clId="{4F20175E-193D-539E-81E4-F16BDD602678}" dt="2025-09-20T06:39:55.943" v="377" actId="20577"/>
          <ac:spMkLst>
            <pc:docMk/>
            <pc:sldMk cId="1980259616" sldId="273"/>
            <ac:spMk id="3" creationId="{D362DFF6-34CF-2594-BD5E-878FBD98EAB3}"/>
          </ac:spMkLst>
        </pc:spChg>
      </pc:sldChg>
      <pc:sldChg chg="modSp mod">
        <pc:chgData name="Brandon Ma" userId="dc085c10-b993-40a4-9cbe-9b5e82f080be" providerId="ADAL" clId="{4F20175E-193D-539E-81E4-F16BDD602678}" dt="2025-09-20T06:40:16.297" v="392" actId="20577"/>
        <pc:sldMkLst>
          <pc:docMk/>
          <pc:sldMk cId="347386081" sldId="274"/>
        </pc:sldMkLst>
        <pc:spChg chg="mod">
          <ac:chgData name="Brandon Ma" userId="dc085c10-b993-40a4-9cbe-9b5e82f080be" providerId="ADAL" clId="{4F20175E-193D-539E-81E4-F16BDD602678}" dt="2025-09-20T06:40:16.297" v="392" actId="20577"/>
          <ac:spMkLst>
            <pc:docMk/>
            <pc:sldMk cId="347386081" sldId="274"/>
            <ac:spMk id="2" creationId="{D9F1BAAA-3992-F604-A4B5-A884CD580B52}"/>
          </ac:spMkLst>
        </pc:spChg>
      </pc:sldChg>
      <pc:sldChg chg="modSp mod">
        <pc:chgData name="Brandon Ma" userId="dc085c10-b993-40a4-9cbe-9b5e82f080be" providerId="ADAL" clId="{4F20175E-193D-539E-81E4-F16BDD602678}" dt="2025-09-20T06:40:36.618" v="403" actId="20577"/>
        <pc:sldMkLst>
          <pc:docMk/>
          <pc:sldMk cId="75723664" sldId="275"/>
        </pc:sldMkLst>
        <pc:spChg chg="mod">
          <ac:chgData name="Brandon Ma" userId="dc085c10-b993-40a4-9cbe-9b5e82f080be" providerId="ADAL" clId="{4F20175E-193D-539E-81E4-F16BDD602678}" dt="2025-09-20T06:40:36.618" v="403" actId="20577"/>
          <ac:spMkLst>
            <pc:docMk/>
            <pc:sldMk cId="75723664" sldId="275"/>
            <ac:spMk id="3" creationId="{20B00178-CA59-6BB1-2B92-46C71A832D28}"/>
          </ac:spMkLst>
        </pc:spChg>
      </pc:sldChg>
      <pc:sldChg chg="addSp delSp modSp mod delAnim">
        <pc:chgData name="Brandon Ma" userId="dc085c10-b993-40a4-9cbe-9b5e82f080be" providerId="ADAL" clId="{4F20175E-193D-539E-81E4-F16BDD602678}" dt="2025-09-20T06:41:13.856" v="413" actId="478"/>
        <pc:sldMkLst>
          <pc:docMk/>
          <pc:sldMk cId="326055613" sldId="277"/>
        </pc:sldMkLst>
        <pc:spChg chg="mod">
          <ac:chgData name="Brandon Ma" userId="dc085c10-b993-40a4-9cbe-9b5e82f080be" providerId="ADAL" clId="{4F20175E-193D-539E-81E4-F16BDD602678}" dt="2025-09-20T06:41:00.727" v="407" actId="20577"/>
          <ac:spMkLst>
            <pc:docMk/>
            <pc:sldMk cId="326055613" sldId="277"/>
            <ac:spMk id="2" creationId="{00000000-0000-0000-0000-000000000000}"/>
          </ac:spMkLst>
        </pc:spChg>
        <pc:spChg chg="del mod">
          <ac:chgData name="Brandon Ma" userId="dc085c10-b993-40a4-9cbe-9b5e82f080be" providerId="ADAL" clId="{4F20175E-193D-539E-81E4-F16BDD602678}" dt="2025-09-20T06:41:10.456" v="412" actId="478"/>
          <ac:spMkLst>
            <pc:docMk/>
            <pc:sldMk cId="326055613" sldId="277"/>
            <ac:spMk id="3" creationId="{00000000-0000-0000-0000-000000000000}"/>
          </ac:spMkLst>
        </pc:spChg>
        <pc:spChg chg="del mod">
          <ac:chgData name="Brandon Ma" userId="dc085c10-b993-40a4-9cbe-9b5e82f080be" providerId="ADAL" clId="{4F20175E-193D-539E-81E4-F16BDD602678}" dt="2025-09-20T06:41:07.645" v="410" actId="478"/>
          <ac:spMkLst>
            <pc:docMk/>
            <pc:sldMk cId="326055613" sldId="277"/>
            <ac:spMk id="4" creationId="{A4D72A3F-DC50-587A-886A-6ABD697A7705}"/>
          </ac:spMkLst>
        </pc:spChg>
        <pc:spChg chg="add del mod">
          <ac:chgData name="Brandon Ma" userId="dc085c10-b993-40a4-9cbe-9b5e82f080be" providerId="ADAL" clId="{4F20175E-193D-539E-81E4-F16BDD602678}" dt="2025-09-20T06:41:13.856" v="413" actId="478"/>
          <ac:spMkLst>
            <pc:docMk/>
            <pc:sldMk cId="326055613" sldId="277"/>
            <ac:spMk id="6" creationId="{3CE774E3-FBF8-B23C-E09B-483CF7B139A5}"/>
          </ac:spMkLst>
        </pc:spChg>
      </pc:sldChg>
      <pc:sldChg chg="delSp modSp mod">
        <pc:chgData name="Brandon Ma" userId="dc085c10-b993-40a4-9cbe-9b5e82f080be" providerId="ADAL" clId="{4F20175E-193D-539E-81E4-F16BDD602678}" dt="2025-09-20T06:44:00.899" v="513" actId="478"/>
        <pc:sldMkLst>
          <pc:docMk/>
          <pc:sldMk cId="1008745270" sldId="279"/>
        </pc:sldMkLst>
        <pc:spChg chg="del mod">
          <ac:chgData name="Brandon Ma" userId="dc085c10-b993-40a4-9cbe-9b5e82f080be" providerId="ADAL" clId="{4F20175E-193D-539E-81E4-F16BDD602678}" dt="2025-09-20T06:44:00.899" v="513" actId="478"/>
          <ac:spMkLst>
            <pc:docMk/>
            <pc:sldMk cId="1008745270" sldId="279"/>
            <ac:spMk id="4" creationId="{65A650D2-3D27-1563-D7CA-AD058F9DA4D8}"/>
          </ac:spMkLst>
        </pc:spChg>
      </pc:sldChg>
      <pc:sldChg chg="modSp mod">
        <pc:chgData name="Brandon Ma" userId="dc085c10-b993-40a4-9cbe-9b5e82f080be" providerId="ADAL" clId="{4F20175E-193D-539E-81E4-F16BDD602678}" dt="2025-09-20T06:44:24.505" v="527" actId="20577"/>
        <pc:sldMkLst>
          <pc:docMk/>
          <pc:sldMk cId="2776785527" sldId="280"/>
        </pc:sldMkLst>
        <pc:spChg chg="mod">
          <ac:chgData name="Brandon Ma" userId="dc085c10-b993-40a4-9cbe-9b5e82f080be" providerId="ADAL" clId="{4F20175E-193D-539E-81E4-F16BDD602678}" dt="2025-09-20T06:44:24.505" v="527" actId="20577"/>
          <ac:spMkLst>
            <pc:docMk/>
            <pc:sldMk cId="2776785527" sldId="280"/>
            <ac:spMk id="2" creationId="{E26861D2-A228-2D86-9F2E-B5C9624A6891}"/>
          </ac:spMkLst>
        </pc:spChg>
      </pc:sldChg>
      <pc:sldChg chg="modSp">
        <pc:chgData name="Brandon Ma" userId="dc085c10-b993-40a4-9cbe-9b5e82f080be" providerId="ADAL" clId="{4F20175E-193D-539E-81E4-F16BDD602678}" dt="2025-09-20T06:44:34.039" v="545" actId="20577"/>
        <pc:sldMkLst>
          <pc:docMk/>
          <pc:sldMk cId="2774418897" sldId="281"/>
        </pc:sldMkLst>
        <pc:spChg chg="mod">
          <ac:chgData name="Brandon Ma" userId="dc085c10-b993-40a4-9cbe-9b5e82f080be" providerId="ADAL" clId="{4F20175E-193D-539E-81E4-F16BDD602678}" dt="2025-09-20T06:44:34.039" v="545" actId="20577"/>
          <ac:spMkLst>
            <pc:docMk/>
            <pc:sldMk cId="2774418897" sldId="281"/>
            <ac:spMk id="2" creationId="{8F84B3B3-7378-C885-CF4A-3C51D7A745CD}"/>
          </ac:spMkLst>
        </pc:spChg>
      </pc:sldChg>
      <pc:sldChg chg="modSp mod">
        <pc:chgData name="Brandon Ma" userId="dc085c10-b993-40a4-9cbe-9b5e82f080be" providerId="ADAL" clId="{4F20175E-193D-539E-81E4-F16BDD602678}" dt="2025-09-20T06:44:59.187" v="567" actId="313"/>
        <pc:sldMkLst>
          <pc:docMk/>
          <pc:sldMk cId="1668781633" sldId="282"/>
        </pc:sldMkLst>
        <pc:spChg chg="mod">
          <ac:chgData name="Brandon Ma" userId="dc085c10-b993-40a4-9cbe-9b5e82f080be" providerId="ADAL" clId="{4F20175E-193D-539E-81E4-F16BDD602678}" dt="2025-09-20T06:44:59.187" v="567" actId="313"/>
          <ac:spMkLst>
            <pc:docMk/>
            <pc:sldMk cId="1668781633" sldId="282"/>
            <ac:spMk id="3" creationId="{732D88EE-7569-EC1A-F9D7-35BF6484E5E3}"/>
          </ac:spMkLst>
        </pc:spChg>
      </pc:sldChg>
      <pc:sldChg chg="modSp mod">
        <pc:chgData name="Brandon Ma" userId="dc085c10-b993-40a4-9cbe-9b5e82f080be" providerId="ADAL" clId="{4F20175E-193D-539E-81E4-F16BDD602678}" dt="2025-09-20T06:46:06.472" v="615" actId="20577"/>
        <pc:sldMkLst>
          <pc:docMk/>
          <pc:sldMk cId="4289268481" sldId="285"/>
        </pc:sldMkLst>
        <pc:spChg chg="mod">
          <ac:chgData name="Brandon Ma" userId="dc085c10-b993-40a4-9cbe-9b5e82f080be" providerId="ADAL" clId="{4F20175E-193D-539E-81E4-F16BDD602678}" dt="2025-09-20T06:46:06.472" v="615" actId="20577"/>
          <ac:spMkLst>
            <pc:docMk/>
            <pc:sldMk cId="4289268481" sldId="285"/>
            <ac:spMk id="3" creationId="{9ADBAAEE-5E6D-2F1D-D3A5-503D8800F6E5}"/>
          </ac:spMkLst>
        </pc:spChg>
      </pc:sldChg>
      <pc:sldChg chg="delSp modSp mod">
        <pc:chgData name="Brandon Ma" userId="dc085c10-b993-40a4-9cbe-9b5e82f080be" providerId="ADAL" clId="{4F20175E-193D-539E-81E4-F16BDD602678}" dt="2025-09-20T06:46:24.637" v="621" actId="207"/>
        <pc:sldMkLst>
          <pc:docMk/>
          <pc:sldMk cId="638831239" sldId="287"/>
        </pc:sldMkLst>
        <pc:spChg chg="mod">
          <ac:chgData name="Brandon Ma" userId="dc085c10-b993-40a4-9cbe-9b5e82f080be" providerId="ADAL" clId="{4F20175E-193D-539E-81E4-F16BDD602678}" dt="2025-09-20T06:46:16.740" v="620" actId="20577"/>
          <ac:spMkLst>
            <pc:docMk/>
            <pc:sldMk cId="638831239" sldId="287"/>
            <ac:spMk id="2" creationId="{7EA890BB-1BA3-B920-BC06-DA645F76721A}"/>
          </ac:spMkLst>
        </pc:spChg>
        <pc:spChg chg="del">
          <ac:chgData name="Brandon Ma" userId="dc085c10-b993-40a4-9cbe-9b5e82f080be" providerId="ADAL" clId="{4F20175E-193D-539E-81E4-F16BDD602678}" dt="2025-09-20T06:46:14.913" v="616" actId="478"/>
          <ac:spMkLst>
            <pc:docMk/>
            <pc:sldMk cId="638831239" sldId="287"/>
            <ac:spMk id="3" creationId="{B84263BC-21CC-0D01-38BA-671BBDA830A4}"/>
          </ac:spMkLst>
        </pc:spChg>
        <pc:spChg chg="mod">
          <ac:chgData name="Brandon Ma" userId="dc085c10-b993-40a4-9cbe-9b5e82f080be" providerId="ADAL" clId="{4F20175E-193D-539E-81E4-F16BDD602678}" dt="2025-09-20T06:46:24.637" v="621" actId="207"/>
          <ac:spMkLst>
            <pc:docMk/>
            <pc:sldMk cId="638831239" sldId="287"/>
            <ac:spMk id="4" creationId="{CCFBA0E4-E60F-254E-A075-9CD1B57B7BA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8AFDEA-08B3-4C39-B554-FBC7133B5146}"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04C14EF1-17CA-4D31-BCED-2F2480E4B751}">
      <dgm:prSet/>
      <dgm:spPr/>
      <dgm:t>
        <a:bodyPr/>
        <a:lstStyle/>
        <a:p>
          <a:pPr rtl="0"/>
          <a:r>
            <a:rPr lang="en-IN"/>
            <a:t>Before going into the BIOS or UEFI settings, confirm if the Windows 11 Secure Boot enable process has already been completed. If so, you don’t need to </a:t>
          </a:r>
          <a:r>
            <a:rPr lang="en-IN">
              <a:latin typeface="Calibri"/>
            </a:rPr>
            <a:t>do </a:t>
          </a:r>
          <a:r>
            <a:rPr lang="en-IN"/>
            <a:t>anything.</a:t>
          </a:r>
          <a:endParaRPr lang="en-US"/>
        </a:p>
      </dgm:t>
    </dgm:pt>
    <dgm:pt modelId="{212B85C1-E93C-4866-AC6B-14E746EAC14B}" type="parTrans" cxnId="{5E3DBDE6-6E62-42CC-88A5-569E610165B7}">
      <dgm:prSet/>
      <dgm:spPr/>
      <dgm:t>
        <a:bodyPr/>
        <a:lstStyle/>
        <a:p>
          <a:endParaRPr lang="en-US"/>
        </a:p>
      </dgm:t>
    </dgm:pt>
    <dgm:pt modelId="{0593A1BF-90D7-4B7E-B41C-5F21FBAA8428}" type="sibTrans" cxnId="{5E3DBDE6-6E62-42CC-88A5-569E610165B7}">
      <dgm:prSet/>
      <dgm:spPr/>
      <dgm:t>
        <a:bodyPr/>
        <a:lstStyle/>
        <a:p>
          <a:endParaRPr lang="en-US"/>
        </a:p>
      </dgm:t>
    </dgm:pt>
    <dgm:pt modelId="{A52B70F5-0F7A-4040-BBAC-A9B572BA789A}">
      <dgm:prSet/>
      <dgm:spPr/>
      <dgm:t>
        <a:bodyPr/>
        <a:lstStyle/>
        <a:p>
          <a:r>
            <a:rPr lang="en-IN" b="1"/>
            <a:t>Step 1: </a:t>
          </a:r>
          <a:r>
            <a:rPr lang="en-IN"/>
            <a:t>Click on the Start button and type System Information into the search bar, then hit Enter.</a:t>
          </a:r>
          <a:endParaRPr lang="en-US"/>
        </a:p>
      </dgm:t>
    </dgm:pt>
    <dgm:pt modelId="{FAD6D319-8D1C-4B9D-B89C-9D8E625C1336}" type="parTrans" cxnId="{32DCBF7C-F7A8-4FE2-A0A9-207024016404}">
      <dgm:prSet/>
      <dgm:spPr/>
      <dgm:t>
        <a:bodyPr/>
        <a:lstStyle/>
        <a:p>
          <a:endParaRPr lang="en-US"/>
        </a:p>
      </dgm:t>
    </dgm:pt>
    <dgm:pt modelId="{3326B9D9-166A-4032-A526-17F4D444CB6F}" type="sibTrans" cxnId="{32DCBF7C-F7A8-4FE2-A0A9-207024016404}">
      <dgm:prSet/>
      <dgm:spPr/>
      <dgm:t>
        <a:bodyPr/>
        <a:lstStyle/>
        <a:p>
          <a:endParaRPr lang="en-US"/>
        </a:p>
      </dgm:t>
    </dgm:pt>
    <dgm:pt modelId="{9B3DD81D-F453-A345-AB43-61205D4B3CA7}" type="pres">
      <dgm:prSet presAssocID="{D58AFDEA-08B3-4C39-B554-FBC7133B5146}" presName="Name0" presStyleCnt="0">
        <dgm:presLayoutVars>
          <dgm:dir/>
          <dgm:animLvl val="lvl"/>
          <dgm:resizeHandles val="exact"/>
        </dgm:presLayoutVars>
      </dgm:prSet>
      <dgm:spPr/>
    </dgm:pt>
    <dgm:pt modelId="{FC3DBE4F-031B-D94B-8253-6F075E9A9A61}" type="pres">
      <dgm:prSet presAssocID="{A52B70F5-0F7A-4040-BBAC-A9B572BA789A}" presName="boxAndChildren" presStyleCnt="0"/>
      <dgm:spPr/>
    </dgm:pt>
    <dgm:pt modelId="{CB00568A-EA24-7C42-9B18-3BA44E7D44CB}" type="pres">
      <dgm:prSet presAssocID="{A52B70F5-0F7A-4040-BBAC-A9B572BA789A}" presName="parentTextBox" presStyleLbl="node1" presStyleIdx="0" presStyleCnt="2"/>
      <dgm:spPr/>
    </dgm:pt>
    <dgm:pt modelId="{5877F4DA-C100-894E-8D51-4AD95613F455}" type="pres">
      <dgm:prSet presAssocID="{0593A1BF-90D7-4B7E-B41C-5F21FBAA8428}" presName="sp" presStyleCnt="0"/>
      <dgm:spPr/>
    </dgm:pt>
    <dgm:pt modelId="{1AC95B4D-2745-2A4F-A80A-FF84033284E7}" type="pres">
      <dgm:prSet presAssocID="{04C14EF1-17CA-4D31-BCED-2F2480E4B751}" presName="arrowAndChildren" presStyleCnt="0"/>
      <dgm:spPr/>
    </dgm:pt>
    <dgm:pt modelId="{E0E87551-1305-E044-A0CC-1ED0D04B0BAE}" type="pres">
      <dgm:prSet presAssocID="{04C14EF1-17CA-4D31-BCED-2F2480E4B751}" presName="parentTextArrow" presStyleLbl="node1" presStyleIdx="1" presStyleCnt="2"/>
      <dgm:spPr/>
    </dgm:pt>
  </dgm:ptLst>
  <dgm:cxnLst>
    <dgm:cxn modelId="{AFE49B68-2695-3143-B39C-762C0971B69D}" type="presOf" srcId="{04C14EF1-17CA-4D31-BCED-2F2480E4B751}" destId="{E0E87551-1305-E044-A0CC-1ED0D04B0BAE}" srcOrd="0" destOrd="0" presId="urn:microsoft.com/office/officeart/2005/8/layout/process4"/>
    <dgm:cxn modelId="{117FBF68-EA7E-3947-A8E6-5A0398B6640F}" type="presOf" srcId="{A52B70F5-0F7A-4040-BBAC-A9B572BA789A}" destId="{CB00568A-EA24-7C42-9B18-3BA44E7D44CB}" srcOrd="0" destOrd="0" presId="urn:microsoft.com/office/officeart/2005/8/layout/process4"/>
    <dgm:cxn modelId="{32DCBF7C-F7A8-4FE2-A0A9-207024016404}" srcId="{D58AFDEA-08B3-4C39-B554-FBC7133B5146}" destId="{A52B70F5-0F7A-4040-BBAC-A9B572BA789A}" srcOrd="1" destOrd="0" parTransId="{FAD6D319-8D1C-4B9D-B89C-9D8E625C1336}" sibTransId="{3326B9D9-166A-4032-A526-17F4D444CB6F}"/>
    <dgm:cxn modelId="{5E3DBDE6-6E62-42CC-88A5-569E610165B7}" srcId="{D58AFDEA-08B3-4C39-B554-FBC7133B5146}" destId="{04C14EF1-17CA-4D31-BCED-2F2480E4B751}" srcOrd="0" destOrd="0" parTransId="{212B85C1-E93C-4866-AC6B-14E746EAC14B}" sibTransId="{0593A1BF-90D7-4B7E-B41C-5F21FBAA8428}"/>
    <dgm:cxn modelId="{790F1FF3-6154-9E4F-924C-AF4074D8C316}" type="presOf" srcId="{D58AFDEA-08B3-4C39-B554-FBC7133B5146}" destId="{9B3DD81D-F453-A345-AB43-61205D4B3CA7}" srcOrd="0" destOrd="0" presId="urn:microsoft.com/office/officeart/2005/8/layout/process4"/>
    <dgm:cxn modelId="{7D78D235-F94E-2549-B227-E437BF46A9F5}" type="presParOf" srcId="{9B3DD81D-F453-A345-AB43-61205D4B3CA7}" destId="{FC3DBE4F-031B-D94B-8253-6F075E9A9A61}" srcOrd="0" destOrd="0" presId="urn:microsoft.com/office/officeart/2005/8/layout/process4"/>
    <dgm:cxn modelId="{34239A55-2AC9-544B-9459-7C2A57794E66}" type="presParOf" srcId="{FC3DBE4F-031B-D94B-8253-6F075E9A9A61}" destId="{CB00568A-EA24-7C42-9B18-3BA44E7D44CB}" srcOrd="0" destOrd="0" presId="urn:microsoft.com/office/officeart/2005/8/layout/process4"/>
    <dgm:cxn modelId="{449BED1A-3D26-2146-B7E7-7D2F27D1DE1C}" type="presParOf" srcId="{9B3DD81D-F453-A345-AB43-61205D4B3CA7}" destId="{5877F4DA-C100-894E-8D51-4AD95613F455}" srcOrd="1" destOrd="0" presId="urn:microsoft.com/office/officeart/2005/8/layout/process4"/>
    <dgm:cxn modelId="{5AB87DD0-5D4D-434E-B4FD-40C2056B8D06}" type="presParOf" srcId="{9B3DD81D-F453-A345-AB43-61205D4B3CA7}" destId="{1AC95B4D-2745-2A4F-A80A-FF84033284E7}" srcOrd="2" destOrd="0" presId="urn:microsoft.com/office/officeart/2005/8/layout/process4"/>
    <dgm:cxn modelId="{D0EDDDE1-221C-4A47-A8FC-4A85D7CAB5FA}" type="presParOf" srcId="{1AC95B4D-2745-2A4F-A80A-FF84033284E7}" destId="{E0E87551-1305-E044-A0CC-1ED0D04B0BA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227B1-A792-4854-8CD5-F5581CC3BED1}"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BB770FC-AD70-4792-AB73-C46864E42866}">
      <dgm:prSet/>
      <dgm:spPr/>
      <dgm:t>
        <a:bodyPr/>
        <a:lstStyle/>
        <a:p>
          <a:r>
            <a:rPr lang="en-IN" b="1"/>
            <a:t>Step 1: </a:t>
          </a:r>
          <a:r>
            <a:rPr lang="en-IN"/>
            <a:t>Press the Windows Key + I to open the Settings app. Navigate to “Windows Update”.</a:t>
          </a:r>
          <a:endParaRPr lang="en-US"/>
        </a:p>
      </dgm:t>
    </dgm:pt>
    <dgm:pt modelId="{A7F51A54-63BD-496F-9CAA-F13A498137C3}" type="parTrans" cxnId="{D6439915-C1CC-4A4B-974E-4D2DE7069F49}">
      <dgm:prSet/>
      <dgm:spPr/>
      <dgm:t>
        <a:bodyPr/>
        <a:lstStyle/>
        <a:p>
          <a:endParaRPr lang="en-US"/>
        </a:p>
      </dgm:t>
    </dgm:pt>
    <dgm:pt modelId="{F1A44F80-D46F-40AA-B22E-B8652F60ED43}" type="sibTrans" cxnId="{D6439915-C1CC-4A4B-974E-4D2DE7069F49}">
      <dgm:prSet/>
      <dgm:spPr/>
      <dgm:t>
        <a:bodyPr/>
        <a:lstStyle/>
        <a:p>
          <a:endParaRPr lang="en-US"/>
        </a:p>
      </dgm:t>
    </dgm:pt>
    <dgm:pt modelId="{75CD5212-8552-49B6-A796-0D8E2F78C210}">
      <dgm:prSet/>
      <dgm:spPr/>
      <dgm:t>
        <a:bodyPr/>
        <a:lstStyle/>
        <a:p>
          <a:r>
            <a:rPr lang="en-IN" b="1"/>
            <a:t>Step 2:</a:t>
          </a:r>
          <a:r>
            <a:rPr lang="en-IN"/>
            <a:t> Select “Advanced Options”.</a:t>
          </a:r>
          <a:endParaRPr lang="en-US"/>
        </a:p>
      </dgm:t>
    </dgm:pt>
    <dgm:pt modelId="{8FCD70F4-50EE-4D83-B1FE-F56DE1A0FA1A}" type="parTrans" cxnId="{645C29D8-88A9-443B-A9F8-855354076453}">
      <dgm:prSet/>
      <dgm:spPr/>
      <dgm:t>
        <a:bodyPr/>
        <a:lstStyle/>
        <a:p>
          <a:endParaRPr lang="en-US"/>
        </a:p>
      </dgm:t>
    </dgm:pt>
    <dgm:pt modelId="{A8488A7E-A17A-4A8B-BBC6-631752794BBF}" type="sibTrans" cxnId="{645C29D8-88A9-443B-A9F8-855354076453}">
      <dgm:prSet/>
      <dgm:spPr/>
      <dgm:t>
        <a:bodyPr/>
        <a:lstStyle/>
        <a:p>
          <a:endParaRPr lang="en-US"/>
        </a:p>
      </dgm:t>
    </dgm:pt>
    <dgm:pt modelId="{991361E2-5A94-664B-B2A7-13F0DBACE4FA}" type="pres">
      <dgm:prSet presAssocID="{85E227B1-A792-4854-8CD5-F5581CC3BED1}" presName="hierChild1" presStyleCnt="0">
        <dgm:presLayoutVars>
          <dgm:chPref val="1"/>
          <dgm:dir/>
          <dgm:animOne val="branch"/>
          <dgm:animLvl val="lvl"/>
          <dgm:resizeHandles/>
        </dgm:presLayoutVars>
      </dgm:prSet>
      <dgm:spPr/>
    </dgm:pt>
    <dgm:pt modelId="{516CE2C1-A7B7-5A44-9323-FBC5FDE7C3AC}" type="pres">
      <dgm:prSet presAssocID="{6BB770FC-AD70-4792-AB73-C46864E42866}" presName="hierRoot1" presStyleCnt="0"/>
      <dgm:spPr/>
    </dgm:pt>
    <dgm:pt modelId="{E8BA9567-41BE-B741-8159-5FDA8C01CDD9}" type="pres">
      <dgm:prSet presAssocID="{6BB770FC-AD70-4792-AB73-C46864E42866}" presName="composite" presStyleCnt="0"/>
      <dgm:spPr/>
    </dgm:pt>
    <dgm:pt modelId="{B3347C93-2B66-1140-8612-AB41DC73C668}" type="pres">
      <dgm:prSet presAssocID="{6BB770FC-AD70-4792-AB73-C46864E42866}" presName="background" presStyleLbl="node0" presStyleIdx="0" presStyleCnt="2"/>
      <dgm:spPr/>
    </dgm:pt>
    <dgm:pt modelId="{04CE7436-80B4-8748-B34A-EA97CC39D381}" type="pres">
      <dgm:prSet presAssocID="{6BB770FC-AD70-4792-AB73-C46864E42866}" presName="text" presStyleLbl="fgAcc0" presStyleIdx="0" presStyleCnt="2">
        <dgm:presLayoutVars>
          <dgm:chPref val="3"/>
        </dgm:presLayoutVars>
      </dgm:prSet>
      <dgm:spPr/>
    </dgm:pt>
    <dgm:pt modelId="{99115961-D3CA-2640-B851-B3AF89277143}" type="pres">
      <dgm:prSet presAssocID="{6BB770FC-AD70-4792-AB73-C46864E42866}" presName="hierChild2" presStyleCnt="0"/>
      <dgm:spPr/>
    </dgm:pt>
    <dgm:pt modelId="{D48E126B-7006-4D4B-9D1C-D757E3ED7AA2}" type="pres">
      <dgm:prSet presAssocID="{75CD5212-8552-49B6-A796-0D8E2F78C210}" presName="hierRoot1" presStyleCnt="0"/>
      <dgm:spPr/>
    </dgm:pt>
    <dgm:pt modelId="{56C6D03A-EA66-1946-AB95-5A3D1E6314C0}" type="pres">
      <dgm:prSet presAssocID="{75CD5212-8552-49B6-A796-0D8E2F78C210}" presName="composite" presStyleCnt="0"/>
      <dgm:spPr/>
    </dgm:pt>
    <dgm:pt modelId="{1B2DA570-9E0D-F749-B1C7-74CC28642968}" type="pres">
      <dgm:prSet presAssocID="{75CD5212-8552-49B6-A796-0D8E2F78C210}" presName="background" presStyleLbl="node0" presStyleIdx="1" presStyleCnt="2"/>
      <dgm:spPr/>
    </dgm:pt>
    <dgm:pt modelId="{5F203649-D278-C447-8239-EC9C567D49A4}" type="pres">
      <dgm:prSet presAssocID="{75CD5212-8552-49B6-A796-0D8E2F78C210}" presName="text" presStyleLbl="fgAcc0" presStyleIdx="1" presStyleCnt="2">
        <dgm:presLayoutVars>
          <dgm:chPref val="3"/>
        </dgm:presLayoutVars>
      </dgm:prSet>
      <dgm:spPr/>
    </dgm:pt>
    <dgm:pt modelId="{8491A69A-35FA-BE4F-A1FE-ED9DE2302A24}" type="pres">
      <dgm:prSet presAssocID="{75CD5212-8552-49B6-A796-0D8E2F78C210}" presName="hierChild2" presStyleCnt="0"/>
      <dgm:spPr/>
    </dgm:pt>
  </dgm:ptLst>
  <dgm:cxnLst>
    <dgm:cxn modelId="{D6439915-C1CC-4A4B-974E-4D2DE7069F49}" srcId="{85E227B1-A792-4854-8CD5-F5581CC3BED1}" destId="{6BB770FC-AD70-4792-AB73-C46864E42866}" srcOrd="0" destOrd="0" parTransId="{A7F51A54-63BD-496F-9CAA-F13A498137C3}" sibTransId="{F1A44F80-D46F-40AA-B22E-B8652F60ED43}"/>
    <dgm:cxn modelId="{ECCB5698-F256-2F41-BFB1-0122BB6F3092}" type="presOf" srcId="{75CD5212-8552-49B6-A796-0D8E2F78C210}" destId="{5F203649-D278-C447-8239-EC9C567D49A4}" srcOrd="0" destOrd="0" presId="urn:microsoft.com/office/officeart/2005/8/layout/hierarchy1"/>
    <dgm:cxn modelId="{645C29D8-88A9-443B-A9F8-855354076453}" srcId="{85E227B1-A792-4854-8CD5-F5581CC3BED1}" destId="{75CD5212-8552-49B6-A796-0D8E2F78C210}" srcOrd="1" destOrd="0" parTransId="{8FCD70F4-50EE-4D83-B1FE-F56DE1A0FA1A}" sibTransId="{A8488A7E-A17A-4A8B-BBC6-631752794BBF}"/>
    <dgm:cxn modelId="{13E521E0-E295-554A-B66E-A1DAD215B3D1}" type="presOf" srcId="{6BB770FC-AD70-4792-AB73-C46864E42866}" destId="{04CE7436-80B4-8748-B34A-EA97CC39D381}" srcOrd="0" destOrd="0" presId="urn:microsoft.com/office/officeart/2005/8/layout/hierarchy1"/>
    <dgm:cxn modelId="{D029CDF4-656D-594B-A3F3-58E46D13ECD9}" type="presOf" srcId="{85E227B1-A792-4854-8CD5-F5581CC3BED1}" destId="{991361E2-5A94-664B-B2A7-13F0DBACE4FA}" srcOrd="0" destOrd="0" presId="urn:microsoft.com/office/officeart/2005/8/layout/hierarchy1"/>
    <dgm:cxn modelId="{0C956D63-88DE-F544-86C8-F6DFAE94E52C}" type="presParOf" srcId="{991361E2-5A94-664B-B2A7-13F0DBACE4FA}" destId="{516CE2C1-A7B7-5A44-9323-FBC5FDE7C3AC}" srcOrd="0" destOrd="0" presId="urn:microsoft.com/office/officeart/2005/8/layout/hierarchy1"/>
    <dgm:cxn modelId="{3C6E553E-8C20-F049-91B6-1CC19E33E6A6}" type="presParOf" srcId="{516CE2C1-A7B7-5A44-9323-FBC5FDE7C3AC}" destId="{E8BA9567-41BE-B741-8159-5FDA8C01CDD9}" srcOrd="0" destOrd="0" presId="urn:microsoft.com/office/officeart/2005/8/layout/hierarchy1"/>
    <dgm:cxn modelId="{9500CB0B-48CC-E344-BA63-D51B68BFFBCD}" type="presParOf" srcId="{E8BA9567-41BE-B741-8159-5FDA8C01CDD9}" destId="{B3347C93-2B66-1140-8612-AB41DC73C668}" srcOrd="0" destOrd="0" presId="urn:microsoft.com/office/officeart/2005/8/layout/hierarchy1"/>
    <dgm:cxn modelId="{DEFBE2D5-C51F-AF49-B2CF-024A622F94AE}" type="presParOf" srcId="{E8BA9567-41BE-B741-8159-5FDA8C01CDD9}" destId="{04CE7436-80B4-8748-B34A-EA97CC39D381}" srcOrd="1" destOrd="0" presId="urn:microsoft.com/office/officeart/2005/8/layout/hierarchy1"/>
    <dgm:cxn modelId="{24F38822-6996-1842-9249-3D696DB6B01A}" type="presParOf" srcId="{516CE2C1-A7B7-5A44-9323-FBC5FDE7C3AC}" destId="{99115961-D3CA-2640-B851-B3AF89277143}" srcOrd="1" destOrd="0" presId="urn:microsoft.com/office/officeart/2005/8/layout/hierarchy1"/>
    <dgm:cxn modelId="{9DD51B7B-2498-9A47-BF3F-70FB28934054}" type="presParOf" srcId="{991361E2-5A94-664B-B2A7-13F0DBACE4FA}" destId="{D48E126B-7006-4D4B-9D1C-D757E3ED7AA2}" srcOrd="1" destOrd="0" presId="urn:microsoft.com/office/officeart/2005/8/layout/hierarchy1"/>
    <dgm:cxn modelId="{B5CAED6F-3BEB-3B40-BA88-97A795CA801D}" type="presParOf" srcId="{D48E126B-7006-4D4B-9D1C-D757E3ED7AA2}" destId="{56C6D03A-EA66-1946-AB95-5A3D1E6314C0}" srcOrd="0" destOrd="0" presId="urn:microsoft.com/office/officeart/2005/8/layout/hierarchy1"/>
    <dgm:cxn modelId="{B79584DF-8305-C545-8A2B-F1F6775B0AA4}" type="presParOf" srcId="{56C6D03A-EA66-1946-AB95-5A3D1E6314C0}" destId="{1B2DA570-9E0D-F749-B1C7-74CC28642968}" srcOrd="0" destOrd="0" presId="urn:microsoft.com/office/officeart/2005/8/layout/hierarchy1"/>
    <dgm:cxn modelId="{8FAF1F3C-080A-0242-B669-2C75BAF1685A}" type="presParOf" srcId="{56C6D03A-EA66-1946-AB95-5A3D1E6314C0}" destId="{5F203649-D278-C447-8239-EC9C567D49A4}" srcOrd="1" destOrd="0" presId="urn:microsoft.com/office/officeart/2005/8/layout/hierarchy1"/>
    <dgm:cxn modelId="{857D3379-FE2D-2E45-BDB8-9B39051CCE83}" type="presParOf" srcId="{D48E126B-7006-4D4B-9D1C-D757E3ED7AA2}" destId="{8491A69A-35FA-BE4F-A1FE-ED9DE2302A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568A-EA24-7C42-9B18-3BA44E7D44CB}">
      <dsp:nvSpPr>
        <dsp:cNvPr id="0" name=""/>
        <dsp:cNvSpPr/>
      </dsp:nvSpPr>
      <dsp:spPr>
        <a:xfrm>
          <a:off x="0" y="3295221"/>
          <a:ext cx="5589270" cy="216202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IN" sz="2500" b="1" kern="1200"/>
            <a:t>Step 1: </a:t>
          </a:r>
          <a:r>
            <a:rPr lang="en-IN" sz="2500" kern="1200"/>
            <a:t>Click on the Start button and type System Information into the search bar, then hit Enter.</a:t>
          </a:r>
          <a:endParaRPr lang="en-US" sz="2500" kern="1200"/>
        </a:p>
      </dsp:txBody>
      <dsp:txXfrm>
        <a:off x="0" y="3295221"/>
        <a:ext cx="5589270" cy="2162022"/>
      </dsp:txXfrm>
    </dsp:sp>
    <dsp:sp modelId="{E0E87551-1305-E044-A0CC-1ED0D04B0BAE}">
      <dsp:nvSpPr>
        <dsp:cNvPr id="0" name=""/>
        <dsp:cNvSpPr/>
      </dsp:nvSpPr>
      <dsp:spPr>
        <a:xfrm rot="10800000">
          <a:off x="0" y="2461"/>
          <a:ext cx="5589270" cy="3325190"/>
        </a:xfrm>
        <a:prstGeom prst="upArrowCallou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IN" sz="2500" kern="1200"/>
            <a:t>Before going into the BIOS or UEFI settings, confirm if the Windows 11 Secure Boot enable process has already been completed. If so, you don’t need to </a:t>
          </a:r>
          <a:r>
            <a:rPr lang="en-IN" sz="2500" kern="1200">
              <a:latin typeface="Calibri"/>
            </a:rPr>
            <a:t>do </a:t>
          </a:r>
          <a:r>
            <a:rPr lang="en-IN" sz="2500" kern="1200"/>
            <a:t>anything.</a:t>
          </a:r>
          <a:endParaRPr lang="en-US" sz="2500" kern="1200"/>
        </a:p>
      </dsp:txBody>
      <dsp:txXfrm rot="10800000">
        <a:off x="0" y="2461"/>
        <a:ext cx="5589270" cy="2160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47C93-2B66-1140-8612-AB41DC73C668}">
      <dsp:nvSpPr>
        <dsp:cNvPr id="0" name=""/>
        <dsp:cNvSpPr/>
      </dsp:nvSpPr>
      <dsp:spPr>
        <a:xfrm>
          <a:off x="950"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E7436-80B4-8748-B34A-EA97CC39D381}">
      <dsp:nvSpPr>
        <dsp:cNvPr id="0" name=""/>
        <dsp:cNvSpPr/>
      </dsp:nvSpPr>
      <dsp:spPr>
        <a:xfrm>
          <a:off x="371518"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a:t>Step 1: </a:t>
          </a:r>
          <a:r>
            <a:rPr lang="en-IN" sz="2500" kern="1200"/>
            <a:t>Press the Windows Key + I to open the Settings app. Navigate to “Windows Update”.</a:t>
          </a:r>
          <a:endParaRPr lang="en-US" sz="2500" kern="1200"/>
        </a:p>
      </dsp:txBody>
      <dsp:txXfrm>
        <a:off x="433546" y="784100"/>
        <a:ext cx="3211056" cy="1993740"/>
      </dsp:txXfrm>
    </dsp:sp>
    <dsp:sp modelId="{1B2DA570-9E0D-F749-B1C7-74CC28642968}">
      <dsp:nvSpPr>
        <dsp:cNvPr id="0" name=""/>
        <dsp:cNvSpPr/>
      </dsp:nvSpPr>
      <dsp:spPr>
        <a:xfrm>
          <a:off x="4077199" y="370032"/>
          <a:ext cx="3335112" cy="21177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203649-D278-C447-8239-EC9C567D49A4}">
      <dsp:nvSpPr>
        <dsp:cNvPr id="0" name=""/>
        <dsp:cNvSpPr/>
      </dsp:nvSpPr>
      <dsp:spPr>
        <a:xfrm>
          <a:off x="4447767" y="722072"/>
          <a:ext cx="3335112" cy="21177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a:t>Step 2:</a:t>
          </a:r>
          <a:r>
            <a:rPr lang="en-IN" sz="2500" kern="1200"/>
            <a:t> Select “Advanced Options”.</a:t>
          </a:r>
          <a:endParaRPr lang="en-US" sz="2500" kern="1200"/>
        </a:p>
      </dsp:txBody>
      <dsp:txXfrm>
        <a:off x="4509795" y="784100"/>
        <a:ext cx="3211056" cy="19937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r>
              <a:rPr lang="en-IN" sz="7000"/>
              <a:t>Secure Boot on Windows 11 (Demo)</a:t>
            </a:r>
          </a:p>
        </p:txBody>
      </p:sp>
      <p:sp>
        <p:nvSpPr>
          <p:cNvPr id="21" name="Rectangle 2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5CEDB89-8E33-66F5-587B-E32EE7BAF4AD}"/>
              </a:ext>
            </a:extLst>
          </p:cNvPr>
          <p:cNvSpPr txBox="1"/>
          <p:nvPr/>
        </p:nvSpPr>
        <p:spPr>
          <a:xfrm>
            <a:off x="543228" y="4887049"/>
            <a:ext cx="2822952" cy="1754326"/>
          </a:xfrm>
          <a:prstGeom prst="rect">
            <a:avLst/>
          </a:prstGeom>
          <a:noFill/>
        </p:spPr>
        <p:txBody>
          <a:bodyPr wrap="none" lIns="91440" tIns="45720" rIns="91440" bIns="45720" rtlCol="0" anchor="t">
            <a:spAutoFit/>
          </a:bodyPr>
          <a:lstStyle/>
          <a:p>
            <a:pPr>
              <a:spcBef>
                <a:spcPct val="0"/>
              </a:spcBef>
            </a:pPr>
            <a:r>
              <a:rPr lang="en-US"/>
              <a:t>Prepared By:</a:t>
            </a:r>
          </a:p>
          <a:p>
            <a:pPr>
              <a:spcBef>
                <a:spcPct val="0"/>
              </a:spcBef>
            </a:pPr>
            <a:r>
              <a:rPr lang="en-US"/>
              <a:t>Brandon Ma (30290589)</a:t>
            </a:r>
            <a:br>
              <a:rPr lang="en-US"/>
            </a:br>
            <a:r>
              <a:rPr lang="en-US"/>
              <a:t>Huma Naiman (30303242)</a:t>
            </a:r>
            <a:br>
              <a:rPr lang="en-US"/>
            </a:br>
            <a:r>
              <a:rPr lang="en-US"/>
              <a:t>Arunima Negi (30281210)</a:t>
            </a:r>
            <a:br>
              <a:rPr lang="en-US"/>
            </a:br>
            <a:r>
              <a:rPr lang="en-US"/>
              <a:t>Karanveer Singh (30282286)</a:t>
            </a:r>
            <a:endParaRPr lang="en-CA"/>
          </a:p>
          <a:p>
            <a:pPr>
              <a:spcBef>
                <a:spcPct val="0"/>
              </a:spcBef>
            </a:pPr>
            <a:endParaRPr lang="en-US">
              <a:ea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recovery program&#10;&#10;AI-generated content may be incorrect.">
            <a:extLst>
              <a:ext uri="{FF2B5EF4-FFF2-40B4-BE49-F238E27FC236}">
                <a16:creationId xmlns:a16="http://schemas.microsoft.com/office/drawing/2014/main" id="{4C9827FE-12AD-AE47-1C31-E9EAE9492862}"/>
              </a:ext>
            </a:extLst>
          </p:cNvPr>
          <p:cNvPicPr>
            <a:picLocks noChangeAspect="1"/>
          </p:cNvPicPr>
          <p:nvPr/>
        </p:nvPicPr>
        <p:blipFill>
          <a:blip r:embed="rId2"/>
          <a:stretch>
            <a:fillRect/>
          </a:stretch>
        </p:blipFill>
        <p:spPr>
          <a:xfrm>
            <a:off x="66502" y="474865"/>
            <a:ext cx="9010996" cy="5068685"/>
          </a:xfrm>
          <a:prstGeom prst="rect">
            <a:avLst/>
          </a:prstGeom>
        </p:spPr>
      </p:pic>
      <p:sp>
        <p:nvSpPr>
          <p:cNvPr id="2" name="TextBox 1">
            <a:extLst>
              <a:ext uri="{FF2B5EF4-FFF2-40B4-BE49-F238E27FC236}">
                <a16:creationId xmlns:a16="http://schemas.microsoft.com/office/drawing/2014/main" id="{D57D402F-ABDD-EF89-F71B-41B96B73F405}"/>
              </a:ext>
            </a:extLst>
          </p:cNvPr>
          <p:cNvSpPr txBox="1"/>
          <p:nvPr/>
        </p:nvSpPr>
        <p:spPr>
          <a:xfrm>
            <a:off x="2350748" y="5687314"/>
            <a:ext cx="4448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Click 'Restart' under Advanced Startup</a:t>
            </a:r>
          </a:p>
        </p:txBody>
      </p:sp>
    </p:spTree>
    <p:extLst>
      <p:ext uri="{BB962C8B-B14F-4D97-AF65-F5344CB8AC3E}">
        <p14:creationId xmlns:p14="http://schemas.microsoft.com/office/powerpoint/2010/main" val="201126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40823"/>
            <a:ext cx="2564892" cy="5583148"/>
          </a:xfrm>
        </p:spPr>
        <p:txBody>
          <a:bodyPr anchor="ctr">
            <a:normAutofit/>
          </a:bodyPr>
          <a:lstStyle/>
          <a:p>
            <a:r>
              <a:rPr lang="en-IN" sz="4700"/>
              <a:t>Enter UEFI Settings</a:t>
            </a:r>
          </a:p>
        </p:txBody>
      </p:sp>
      <p:sp>
        <p:nvSpPr>
          <p:cNvPr id="2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535E373B-E41C-0617-5557-2F2F204B1A0A}"/>
              </a:ext>
            </a:extLst>
          </p:cNvPr>
          <p:cNvPicPr>
            <a:picLocks noChangeAspect="1"/>
          </p:cNvPicPr>
          <p:nvPr/>
        </p:nvPicPr>
        <p:blipFill>
          <a:blip r:embed="rId2"/>
          <a:stretch>
            <a:fillRect/>
          </a:stretch>
        </p:blipFill>
        <p:spPr>
          <a:xfrm>
            <a:off x="3490722" y="913663"/>
            <a:ext cx="5170932" cy="3348178"/>
          </a:xfrm>
          <a:prstGeom prst="rect">
            <a:avLst/>
          </a:prstGeom>
        </p:spPr>
      </p:pic>
      <p:sp>
        <p:nvSpPr>
          <p:cNvPr id="3" name="Content Placeholder 2"/>
          <p:cNvSpPr>
            <a:spLocks noGrp="1"/>
          </p:cNvSpPr>
          <p:nvPr>
            <p:ph idx="1"/>
          </p:nvPr>
        </p:nvSpPr>
        <p:spPr>
          <a:xfrm>
            <a:off x="3490722" y="4798577"/>
            <a:ext cx="5170932" cy="1428487"/>
          </a:xfrm>
        </p:spPr>
        <p:txBody>
          <a:bodyPr anchor="t">
            <a:normAutofit fontScale="92500"/>
          </a:bodyPr>
          <a:lstStyle/>
          <a:p>
            <a:r>
              <a:rPr lang="en-IN" sz="1600" b="1"/>
              <a:t>Step 5: </a:t>
            </a:r>
            <a:r>
              <a:rPr lang="en-IN" sz="1600"/>
              <a:t>Once your PC restarts into recovery mode, select “Troubleshoot”, then head into “Advanced Options”, and select “UEFI Firmware Settings”.</a:t>
            </a:r>
          </a:p>
          <a:p>
            <a:r>
              <a:rPr lang="en-IN" sz="1600" b="1"/>
              <a:t>Step 6: </a:t>
            </a:r>
            <a:r>
              <a:rPr lang="en-IN" sz="1600"/>
              <a:t>Select “Restart” one more time, and your system will boot into the UEFI where you can enable Secure Boot.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lue screen&#10;&#10;AI-generated content may be incorrect.">
            <a:extLst>
              <a:ext uri="{FF2B5EF4-FFF2-40B4-BE49-F238E27FC236}">
                <a16:creationId xmlns:a16="http://schemas.microsoft.com/office/drawing/2014/main" id="{DC5A99BA-E6DD-E7F0-688B-4B6EDFC4E03C}"/>
              </a:ext>
            </a:extLst>
          </p:cNvPr>
          <p:cNvPicPr>
            <a:picLocks noChangeAspect="1"/>
          </p:cNvPicPr>
          <p:nvPr/>
        </p:nvPicPr>
        <p:blipFill>
          <a:blip r:embed="rId2"/>
          <a:stretch>
            <a:fillRect/>
          </a:stretch>
        </p:blipFill>
        <p:spPr>
          <a:xfrm>
            <a:off x="414623" y="171642"/>
            <a:ext cx="8314749" cy="5697143"/>
          </a:xfrm>
          <a:prstGeom prst="rect">
            <a:avLst/>
          </a:prstGeom>
        </p:spPr>
      </p:pic>
      <p:sp>
        <p:nvSpPr>
          <p:cNvPr id="7" name="Frame 6">
            <a:extLst>
              <a:ext uri="{FF2B5EF4-FFF2-40B4-BE49-F238E27FC236}">
                <a16:creationId xmlns:a16="http://schemas.microsoft.com/office/drawing/2014/main" id="{455DC2B8-CF20-D826-60B9-D14D767332BB}"/>
              </a:ext>
            </a:extLst>
          </p:cNvPr>
          <p:cNvSpPr/>
          <p:nvPr/>
        </p:nvSpPr>
        <p:spPr>
          <a:xfrm>
            <a:off x="4755888" y="2247129"/>
            <a:ext cx="3973484" cy="1546167"/>
          </a:xfrm>
          <a:prstGeom prst="frame">
            <a:avLst/>
          </a:prstGeom>
          <a:solidFill>
            <a:srgbClr val="FF0000"/>
          </a:solidFill>
          <a:ln w="31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6032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917" y="3261001"/>
            <a:ext cx="4480560" cy="13716"/>
          </a:xfrm>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w="4480560" h="13716"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082A90-1242-1F3C-D5AB-DA679BCB6EBB}"/>
              </a:ext>
            </a:extLst>
          </p:cNvPr>
          <p:cNvSpPr txBox="1"/>
          <p:nvPr/>
        </p:nvSpPr>
        <p:spPr>
          <a:xfrm>
            <a:off x="3844813" y="552091"/>
            <a:ext cx="4668251" cy="543153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a:solidFill>
                  <a:srgbClr val="FF0000"/>
                </a:solidFill>
              </a:rPr>
              <a:t>Alternatively, you can repeatedly press the delete key or F12 key during startup to enter UEFI directly.</a:t>
            </a:r>
          </a:p>
          <a:p>
            <a:pPr indent="-228600" defTabSz="914400">
              <a:lnSpc>
                <a:spcPct val="90000"/>
              </a:lnSpc>
              <a:spcAft>
                <a:spcPts val="600"/>
              </a:spcAft>
              <a:buFont typeface="Arial" panose="020B0604020202020204" pitchFamily="34" charset="0"/>
              <a:buChar char="•"/>
            </a:pPr>
            <a:endParaRPr lang="en-US" sz="1900"/>
          </a:p>
          <a:p>
            <a:pPr defTabSz="914400">
              <a:lnSpc>
                <a:spcPct val="90000"/>
              </a:lnSpc>
              <a:spcAft>
                <a:spcPts val="600"/>
              </a:spcAft>
            </a:pPr>
            <a:r>
              <a:rPr lang="en-US" sz="1900"/>
              <a:t>Once in UEFI </a:t>
            </a:r>
            <a:r>
              <a:rPr lang="en-US" sz="1900">
                <a:sym typeface="Wingdings" pitchFamily="2" charset="2"/>
              </a:rPr>
              <a:t></a:t>
            </a:r>
            <a:endParaRPr lang="en-US" sz="1900"/>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r>
              <a:rPr lang="en-US" sz="1900" b="1"/>
              <a:t>Step 1: </a:t>
            </a:r>
            <a:r>
              <a:rPr lang="en-US" sz="1900"/>
              <a:t>Use the arrow keys or your mouse to move around the UEFI menu. Find and select the "Settings" or equivalent option by pressing Enter.</a:t>
            </a:r>
          </a:p>
          <a:p>
            <a:pPr indent="-228600" defTabSz="914400">
              <a:lnSpc>
                <a:spcPct val="90000"/>
              </a:lnSpc>
              <a:spcAft>
                <a:spcPts val="600"/>
              </a:spcAft>
              <a:buFont typeface="Arial" panose="020B0604020202020204" pitchFamily="34" charset="0"/>
              <a:buChar char="•"/>
            </a:pPr>
            <a:endParaRPr lang="en-US" sz="1900"/>
          </a:p>
          <a:p>
            <a:pPr defTabSz="914400">
              <a:lnSpc>
                <a:spcPct val="90000"/>
              </a:lnSpc>
              <a:spcAft>
                <a:spcPts val="600"/>
              </a:spcAft>
            </a:pPr>
            <a:r>
              <a:rPr lang="en-US" sz="1900">
                <a:solidFill>
                  <a:srgbClr val="FF0000"/>
                </a:solidFill>
              </a:rPr>
              <a:t>Note* - UEFI interface may differ from vendor to vendor. For this demo, we are using an MSI UEFI.</a:t>
            </a:r>
          </a:p>
        </p:txBody>
      </p:sp>
      <p:sp>
        <p:nvSpPr>
          <p:cNvPr id="3" name="TextBox 2">
            <a:extLst>
              <a:ext uri="{FF2B5EF4-FFF2-40B4-BE49-F238E27FC236}">
                <a16:creationId xmlns:a16="http://schemas.microsoft.com/office/drawing/2014/main" id="{A0AD8429-11BF-38F8-286D-5F73472337B8}"/>
              </a:ext>
            </a:extLst>
          </p:cNvPr>
          <p:cNvSpPr txBox="1"/>
          <p:nvPr/>
        </p:nvSpPr>
        <p:spPr>
          <a:xfrm>
            <a:off x="287405" y="3198167"/>
            <a:ext cx="2984087" cy="461665"/>
          </a:xfrm>
          <a:prstGeom prst="rect">
            <a:avLst/>
          </a:prstGeom>
          <a:noFill/>
        </p:spPr>
        <p:txBody>
          <a:bodyPr wrap="none" rtlCol="0">
            <a:spAutoFit/>
          </a:bodyPr>
          <a:lstStyle/>
          <a:p>
            <a:r>
              <a:rPr lang="en-US" sz="2400"/>
              <a:t>UEFI Menu Dashboard</a:t>
            </a:r>
          </a:p>
        </p:txBody>
      </p:sp>
    </p:spTree>
    <p:extLst>
      <p:ext uri="{BB962C8B-B14F-4D97-AF65-F5344CB8AC3E}">
        <p14:creationId xmlns:p14="http://schemas.microsoft.com/office/powerpoint/2010/main" val="2722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dragon&#10;&#10;AI-generated content may be incorrect.">
            <a:extLst>
              <a:ext uri="{FF2B5EF4-FFF2-40B4-BE49-F238E27FC236}">
                <a16:creationId xmlns:a16="http://schemas.microsoft.com/office/drawing/2014/main" id="{F86939F2-2307-9F9B-2455-46BE6A9F5993}"/>
              </a:ext>
            </a:extLst>
          </p:cNvPr>
          <p:cNvPicPr>
            <a:picLocks noChangeAspect="1"/>
          </p:cNvPicPr>
          <p:nvPr/>
        </p:nvPicPr>
        <p:blipFill>
          <a:blip r:embed="rId2"/>
          <a:stretch>
            <a:fillRect/>
          </a:stretch>
        </p:blipFill>
        <p:spPr>
          <a:xfrm>
            <a:off x="131156" y="417714"/>
            <a:ext cx="8881688" cy="4995949"/>
          </a:xfrm>
          <a:prstGeom prst="rect">
            <a:avLst/>
          </a:prstGeom>
        </p:spPr>
      </p:pic>
    </p:spTree>
    <p:extLst>
      <p:ext uri="{BB962C8B-B14F-4D97-AF65-F5344CB8AC3E}">
        <p14:creationId xmlns:p14="http://schemas.microsoft.com/office/powerpoint/2010/main" val="68336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62DFF6-34CF-2594-BD5E-878FBD98EAB3}"/>
              </a:ext>
            </a:extLst>
          </p:cNvPr>
          <p:cNvSpPr txBox="1"/>
          <p:nvPr/>
        </p:nvSpPr>
        <p:spPr>
          <a:xfrm>
            <a:off x="501777" y="5330256"/>
            <a:ext cx="7886700" cy="425196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900" b="1"/>
              <a:t>Step 2: </a:t>
            </a:r>
            <a:r>
              <a:rPr lang="en-US" sz="1900"/>
              <a:t>Depending on your system, the Secure Boot settings may be under “Security” or “Advanced”. Explore these sections until you find “Secure Boot”. If you can’t locate it, search online using your motherboard model and “secure boot setting”.</a:t>
            </a:r>
          </a:p>
          <a:p>
            <a:pPr indent="-228600" defTabSz="914400">
              <a:lnSpc>
                <a:spcPct val="90000"/>
              </a:lnSpc>
              <a:spcAft>
                <a:spcPts val="600"/>
              </a:spcAft>
              <a:buFont typeface="Arial" panose="020B0604020202020204" pitchFamily="34" charset="0"/>
              <a:buChar char="•"/>
            </a:pPr>
            <a:r>
              <a:rPr lang="en-US" sz="1900" b="1"/>
              <a:t>Step 3: </a:t>
            </a:r>
            <a:r>
              <a:rPr lang="en-US" sz="1900"/>
              <a:t>Locate the Secure Boot control option and toggle it to “enabled”.</a:t>
            </a:r>
          </a:p>
        </p:txBody>
      </p:sp>
      <p:pic>
        <p:nvPicPr>
          <p:cNvPr id="5" name="Picture 4" descr="A screenshot of a computer&#10;&#10;AI-generated content may be incorrect.">
            <a:extLst>
              <a:ext uri="{FF2B5EF4-FFF2-40B4-BE49-F238E27FC236}">
                <a16:creationId xmlns:a16="http://schemas.microsoft.com/office/drawing/2014/main" id="{93240761-5B03-A96C-F083-DB747761661B}"/>
              </a:ext>
            </a:extLst>
          </p:cNvPr>
          <p:cNvPicPr>
            <a:picLocks noChangeAspect="1"/>
          </p:cNvPicPr>
          <p:nvPr/>
        </p:nvPicPr>
        <p:blipFill>
          <a:blip r:embed="rId2"/>
          <a:stretch>
            <a:fillRect/>
          </a:stretch>
        </p:blipFill>
        <p:spPr>
          <a:xfrm>
            <a:off x="127938" y="0"/>
            <a:ext cx="8634378" cy="5180627"/>
          </a:xfrm>
          <a:prstGeom prst="rect">
            <a:avLst/>
          </a:prstGeom>
        </p:spPr>
      </p:pic>
    </p:spTree>
    <p:extLst>
      <p:ext uri="{BB962C8B-B14F-4D97-AF65-F5344CB8AC3E}">
        <p14:creationId xmlns:p14="http://schemas.microsoft.com/office/powerpoint/2010/main" val="198025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1BAAA-3992-F604-A4B5-A884CD580B52}"/>
              </a:ext>
            </a:extLst>
          </p:cNvPr>
          <p:cNvSpPr txBox="1"/>
          <p:nvPr/>
        </p:nvSpPr>
        <p:spPr>
          <a:xfrm>
            <a:off x="501777" y="5138657"/>
            <a:ext cx="7886700" cy="425196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900" b="1"/>
              <a:t>Step 4: </a:t>
            </a:r>
            <a:r>
              <a:rPr lang="en-IN"/>
              <a:t>If prompted to set the system to user mode, go to secure boot mode by selecting on it.</a:t>
            </a:r>
          </a:p>
          <a:p>
            <a:pPr indent="-228600" defTabSz="914400">
              <a:lnSpc>
                <a:spcPct val="90000"/>
              </a:lnSpc>
              <a:spcAft>
                <a:spcPts val="600"/>
              </a:spcAft>
              <a:buFont typeface="Arial" panose="020B0604020202020204" pitchFamily="34" charset="0"/>
              <a:buChar char="•"/>
            </a:pPr>
            <a:r>
              <a:rPr lang="en-IN" sz="1900" b="1"/>
              <a:t>Step 5: </a:t>
            </a:r>
            <a:r>
              <a:rPr lang="en-IN"/>
              <a:t>Change the boot mode to “Standard”. Confirm any prompts that appear to save the change.</a:t>
            </a:r>
            <a:r>
              <a:rPr lang="en-US" sz="1900" b="1"/>
              <a:t> </a:t>
            </a:r>
            <a:endParaRPr lang="en-US" sz="1900"/>
          </a:p>
        </p:txBody>
      </p:sp>
      <p:pic>
        <p:nvPicPr>
          <p:cNvPr id="6" name="Picture 5" descr="A screenshot of a computer&#10;&#10;AI-generated content may be incorrect.">
            <a:extLst>
              <a:ext uri="{FF2B5EF4-FFF2-40B4-BE49-F238E27FC236}">
                <a16:creationId xmlns:a16="http://schemas.microsoft.com/office/drawing/2014/main" id="{D5628AA2-2861-4E15-F82D-18DCBF8DE475}"/>
              </a:ext>
            </a:extLst>
          </p:cNvPr>
          <p:cNvPicPr>
            <a:picLocks noChangeAspect="1"/>
          </p:cNvPicPr>
          <p:nvPr/>
        </p:nvPicPr>
        <p:blipFill>
          <a:blip r:embed="rId2"/>
          <a:stretch>
            <a:fillRect/>
          </a:stretch>
        </p:blipFill>
        <p:spPr>
          <a:xfrm>
            <a:off x="173099" y="218100"/>
            <a:ext cx="8788021" cy="4510061"/>
          </a:xfrm>
          <a:prstGeom prst="rect">
            <a:avLst/>
          </a:prstGeom>
        </p:spPr>
      </p:pic>
    </p:spTree>
    <p:extLst>
      <p:ext uri="{BB962C8B-B14F-4D97-AF65-F5344CB8AC3E}">
        <p14:creationId xmlns:p14="http://schemas.microsoft.com/office/powerpoint/2010/main" val="34738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0B00178-CA59-6BB1-2B92-46C71A832D28}"/>
              </a:ext>
            </a:extLst>
          </p:cNvPr>
          <p:cNvSpPr txBox="1"/>
          <p:nvPr/>
        </p:nvSpPr>
        <p:spPr>
          <a:xfrm>
            <a:off x="278320" y="2718054"/>
            <a:ext cx="2579180" cy="3207258"/>
          </a:xfrm>
          <a:prstGeom prst="rect">
            <a:avLst/>
          </a:prstGeom>
        </p:spPr>
        <p:txBody>
          <a:bodyPr vert="horz" lIns="91440" tIns="45720" rIns="91440" bIns="45720" rtlCol="0" anchor="t">
            <a:normAutofit/>
          </a:bodyPr>
          <a:lstStyle/>
          <a:p>
            <a:pPr indent="-228600" defTabSz="914400">
              <a:lnSpc>
                <a:spcPct val="90000"/>
              </a:lnSpc>
              <a:spcBef>
                <a:spcPts val="1500"/>
              </a:spcBef>
              <a:buFont typeface="Arial" panose="020B0604020202020204" pitchFamily="34" charset="0"/>
              <a:buChar char="•"/>
            </a:pPr>
            <a:r>
              <a:rPr lang="en-US" sz="1200" b="1" i="0">
                <a:effectLst/>
              </a:rPr>
              <a:t>Step 6: </a:t>
            </a:r>
            <a:r>
              <a:rPr lang="en-US" sz="1200" b="0" i="0">
                <a:effectLst/>
              </a:rPr>
              <a:t>Press Esc or use the menu to navigate to the </a:t>
            </a:r>
            <a:r>
              <a:rPr lang="en-US" sz="1200"/>
              <a:t>”</a:t>
            </a:r>
            <a:r>
              <a:rPr lang="en-US" sz="1200" b="0" i="0">
                <a:effectLst/>
              </a:rPr>
              <a:t>Save Configuration and Exit” option. Confirm to save changes</a:t>
            </a:r>
            <a:r>
              <a:rPr lang="en-US" sz="1200"/>
              <a:t> </a:t>
            </a:r>
            <a:r>
              <a:rPr lang="en-US" sz="1200" b="0" i="0">
                <a:effectLst/>
              </a:rPr>
              <a:t>and your system will restart.</a:t>
            </a:r>
          </a:p>
          <a:p>
            <a:pPr indent="-228600" defTabSz="914400">
              <a:lnSpc>
                <a:spcPct val="90000"/>
              </a:lnSpc>
              <a:spcBef>
                <a:spcPts val="1500"/>
              </a:spcBef>
              <a:buFont typeface="Arial" panose="020B0604020202020204" pitchFamily="34" charset="0"/>
              <a:buChar char="•"/>
            </a:pPr>
            <a:r>
              <a:rPr lang="en-US" sz="1200" b="1" i="0">
                <a:effectLst/>
              </a:rPr>
              <a:t>Step </a:t>
            </a:r>
            <a:r>
              <a:rPr lang="en-US" sz="1200" b="1"/>
              <a:t>7</a:t>
            </a:r>
            <a:r>
              <a:rPr lang="en-US" sz="1200" b="1" i="0">
                <a:effectLst/>
              </a:rPr>
              <a:t>:</a:t>
            </a:r>
            <a:r>
              <a:rPr lang="en-US" sz="1200" b="0" i="0">
                <a:effectLst/>
              </a:rPr>
              <a:t> Once back in Windows, open "System Information" by searching for it in the Start menu. Look for "Secure Boot State" to confirm it is now enabled.</a:t>
            </a:r>
          </a:p>
          <a:p>
            <a:pPr indent="-228600" defTabSz="914400">
              <a:lnSpc>
                <a:spcPct val="90000"/>
              </a:lnSpc>
              <a:spcBef>
                <a:spcPts val="1500"/>
              </a:spcBef>
              <a:buFont typeface="Arial" panose="020B0604020202020204" pitchFamily="34" charset="0"/>
              <a:buChar char="•"/>
            </a:pPr>
            <a:endParaRPr lang="en-US" sz="1200"/>
          </a:p>
          <a:p>
            <a:pPr indent="-228600" defTabSz="914400">
              <a:lnSpc>
                <a:spcPct val="90000"/>
              </a:lnSpc>
              <a:spcBef>
                <a:spcPts val="1500"/>
              </a:spcBef>
              <a:buFont typeface="Arial" panose="020B0604020202020204" pitchFamily="34" charset="0"/>
              <a:buChar char="•"/>
            </a:pPr>
            <a:r>
              <a:rPr lang="en-US" sz="1200" b="0" i="0">
                <a:solidFill>
                  <a:srgbClr val="FF0000"/>
                </a:solidFill>
                <a:effectLst/>
              </a:rPr>
              <a:t>Note* - </a:t>
            </a:r>
            <a:r>
              <a:rPr lang="en-US" sz="1200">
                <a:solidFill>
                  <a:srgbClr val="FF0000"/>
                </a:solidFill>
              </a:rPr>
              <a:t>If you can’t see the Secure Boot setting at all, your system might be running in Legacy mode. You’ll need to switch it to UEFI in BIOS.</a:t>
            </a:r>
            <a:endParaRPr lang="en-US" sz="1200" b="0" i="0">
              <a:solidFill>
                <a:srgbClr val="FF0000"/>
              </a:solidFill>
              <a:effectLst/>
            </a:endParaRPr>
          </a:p>
        </p:txBody>
      </p:sp>
      <p:pic>
        <p:nvPicPr>
          <p:cNvPr id="7" name="Picture 6" descr="A screenshot of a computer&#10;&#10;AI-generated content may be incorrect.">
            <a:extLst>
              <a:ext uri="{FF2B5EF4-FFF2-40B4-BE49-F238E27FC236}">
                <a16:creationId xmlns:a16="http://schemas.microsoft.com/office/drawing/2014/main" id="{310B723E-3221-DA6B-AD90-B659B03B90BD}"/>
              </a:ext>
            </a:extLst>
          </p:cNvPr>
          <p:cNvPicPr>
            <a:picLocks noChangeAspect="1"/>
          </p:cNvPicPr>
          <p:nvPr/>
        </p:nvPicPr>
        <p:blipFill>
          <a:blip r:embed="rId2"/>
          <a:stretch>
            <a:fillRect/>
          </a:stretch>
        </p:blipFill>
        <p:spPr>
          <a:xfrm>
            <a:off x="3675888" y="1532477"/>
            <a:ext cx="5191506" cy="3893629"/>
          </a:xfrm>
          <a:prstGeom prst="rect">
            <a:avLst/>
          </a:prstGeom>
        </p:spPr>
      </p:pic>
    </p:spTree>
    <p:extLst>
      <p:ext uri="{BB962C8B-B14F-4D97-AF65-F5344CB8AC3E}">
        <p14:creationId xmlns:p14="http://schemas.microsoft.com/office/powerpoint/2010/main" val="7572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2F50A7C-AB8B-0B3D-C826-0C6375502EE5}"/>
              </a:ext>
            </a:extLst>
          </p:cNvPr>
          <p:cNvPicPr>
            <a:picLocks noChangeAspect="1"/>
          </p:cNvPicPr>
          <p:nvPr/>
        </p:nvPicPr>
        <p:blipFill>
          <a:blip r:embed="rId2"/>
          <a:srcRect b="11553"/>
          <a:stretch>
            <a:fillRect/>
          </a:stretch>
        </p:blipFill>
        <p:spPr>
          <a:xfrm>
            <a:off x="162274" y="367145"/>
            <a:ext cx="8819451" cy="4836622"/>
          </a:xfrm>
          <a:prstGeom prst="rect">
            <a:avLst/>
          </a:prstGeom>
        </p:spPr>
      </p:pic>
      <p:sp>
        <p:nvSpPr>
          <p:cNvPr id="4" name="TextBox 3">
            <a:extLst>
              <a:ext uri="{FF2B5EF4-FFF2-40B4-BE49-F238E27FC236}">
                <a16:creationId xmlns:a16="http://schemas.microsoft.com/office/drawing/2014/main" id="{9F4A547A-D0DB-6E8C-307C-52768DC7E68E}"/>
              </a:ext>
            </a:extLst>
          </p:cNvPr>
          <p:cNvSpPr txBox="1"/>
          <p:nvPr/>
        </p:nvSpPr>
        <p:spPr>
          <a:xfrm>
            <a:off x="2715176" y="5852160"/>
            <a:ext cx="3713645" cy="461665"/>
          </a:xfrm>
          <a:prstGeom prst="rect">
            <a:avLst/>
          </a:prstGeom>
          <a:noFill/>
        </p:spPr>
        <p:txBody>
          <a:bodyPr wrap="none" rtlCol="0">
            <a:spAutoFit/>
          </a:bodyPr>
          <a:lstStyle/>
          <a:p>
            <a:r>
              <a:rPr lang="en-US" sz="2400" b="1">
                <a:solidFill>
                  <a:srgbClr val="FF0000"/>
                </a:solidFill>
              </a:rPr>
              <a:t>Secure Boot is now Enabled</a:t>
            </a:r>
          </a:p>
        </p:txBody>
      </p:sp>
    </p:spTree>
    <p:extLst>
      <p:ext uri="{BB962C8B-B14F-4D97-AF65-F5344CB8AC3E}">
        <p14:creationId xmlns:p14="http://schemas.microsoft.com/office/powerpoint/2010/main" val="204068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fontScale="90000"/>
          </a:bodyPr>
          <a:lstStyle/>
          <a:p>
            <a:pPr algn="l"/>
            <a:r>
              <a:rPr lang="en-IN" sz="6500"/>
              <a:t>How to Enable TPM 2.0 on Windows 10/11</a:t>
            </a:r>
            <a:br>
              <a:rPr lang="en-IN" sz="6500"/>
            </a:br>
            <a:r>
              <a:rPr lang="en-IN" sz="6500"/>
              <a:t>(Demo)</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6574E9-1789-9789-5AEC-0DEDFC39186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0B919B-B297-FEE5-9DB8-1460949EFEED}"/>
              </a:ext>
            </a:extLst>
          </p:cNvPr>
          <p:cNvSpPr>
            <a:spLocks noGrp="1"/>
          </p:cNvSpPr>
          <p:nvPr>
            <p:ph type="title"/>
          </p:nvPr>
        </p:nvSpPr>
        <p:spPr>
          <a:xfrm>
            <a:off x="491490" y="429030"/>
            <a:ext cx="2125980" cy="5457589"/>
          </a:xfrm>
        </p:spPr>
        <p:txBody>
          <a:bodyPr anchor="ctr">
            <a:normAutofit/>
          </a:bodyPr>
          <a:lstStyle/>
          <a:p>
            <a:r>
              <a:rPr lang="en-US" sz="3500"/>
              <a:t>How to Check if Secure Boot is Already Enabled?</a:t>
            </a:r>
          </a:p>
        </p:txBody>
      </p:sp>
      <p:sp>
        <p:nvSpPr>
          <p:cNvPr id="11" name="Rectangle 1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490" y="6112341"/>
            <a:ext cx="81267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7048" y="5040414"/>
            <a:ext cx="54864" cy="2125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D46B647-5305-0F35-16A5-BA0EF93E9CFF}"/>
              </a:ext>
            </a:extLst>
          </p:cNvPr>
          <p:cNvGraphicFramePr>
            <a:graphicFrameLocks noGrp="1"/>
          </p:cNvGraphicFramePr>
          <p:nvPr>
            <p:ph idx="1"/>
            <p:extLst>
              <p:ext uri="{D42A27DB-BD31-4B8C-83A1-F6EECF244321}">
                <p14:modId xmlns:p14="http://schemas.microsoft.com/office/powerpoint/2010/main" val="3943872093"/>
              </p:ext>
            </p:extLst>
          </p:nvPr>
        </p:nvGraphicFramePr>
        <p:xfrm>
          <a:off x="3031236" y="429030"/>
          <a:ext cx="558927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7220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r>
              <a:rPr lang="en-US" sz="1900" b="1">
                <a:solidFill>
                  <a:srgbClr val="FF0000"/>
                </a:solidFill>
              </a:rPr>
              <a:t>Note*- For this demo we are using MSI UEFI. Based on your OEM, the UEFI interface may vary.</a:t>
            </a:r>
          </a:p>
          <a:p>
            <a:endParaRPr lang="en-US" sz="1900" b="1"/>
          </a:p>
          <a:p>
            <a:r>
              <a:rPr lang="en-US" sz="1900" b="1"/>
              <a:t>Step 1: </a:t>
            </a:r>
            <a:r>
              <a:rPr lang="en-US" sz="1900"/>
              <a:t>Start/Restart your PC. While it is booting, press the manufacturer-specific key (commonly F2, F10, F12, DEL, or ESC) to enter the BIOS/UEFI settings (DEL Key for MSI BIOS).</a:t>
            </a:r>
          </a:p>
          <a:p>
            <a:endParaRPr lang="en-US" sz="1900"/>
          </a:p>
          <a:p>
            <a:r>
              <a:rPr lang="en-US" sz="1900" b="1"/>
              <a:t>Step 2: </a:t>
            </a:r>
            <a:r>
              <a:rPr lang="en-US" sz="1900"/>
              <a:t>Use the arrow keys or your mouse to move around the UEFI. Find and select the “Settings” or equivalent option by pressing Enter.</a:t>
            </a:r>
          </a:p>
          <a:p>
            <a:endParaRPr lang="en-US" sz="1900"/>
          </a:p>
        </p:txBody>
      </p:sp>
    </p:spTree>
    <p:extLst>
      <p:ext uri="{BB962C8B-B14F-4D97-AF65-F5344CB8AC3E}">
        <p14:creationId xmlns:p14="http://schemas.microsoft.com/office/powerpoint/2010/main" val="414760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screen shot of a dragon&#10;&#10;AI-generated content may be incorrect.">
            <a:extLst>
              <a:ext uri="{FF2B5EF4-FFF2-40B4-BE49-F238E27FC236}">
                <a16:creationId xmlns:a16="http://schemas.microsoft.com/office/drawing/2014/main" id="{1A6FB533-F1A1-9E4B-4106-5BE78E2BEDAC}"/>
              </a:ext>
            </a:extLst>
          </p:cNvPr>
          <p:cNvPicPr>
            <a:picLocks noChangeAspect="1"/>
          </p:cNvPicPr>
          <p:nvPr/>
        </p:nvPicPr>
        <p:blipFill>
          <a:blip r:embed="rId2"/>
          <a:stretch>
            <a:fillRect/>
          </a:stretch>
        </p:blipFill>
        <p:spPr>
          <a:xfrm>
            <a:off x="482600" y="1128712"/>
            <a:ext cx="8178799" cy="4600574"/>
          </a:xfrm>
          <a:prstGeom prst="rect">
            <a:avLst/>
          </a:prstGeom>
        </p:spPr>
      </p:pic>
      <p:sp>
        <p:nvSpPr>
          <p:cNvPr id="4" name="TextBox 3">
            <a:extLst>
              <a:ext uri="{FF2B5EF4-FFF2-40B4-BE49-F238E27FC236}">
                <a16:creationId xmlns:a16="http://schemas.microsoft.com/office/drawing/2014/main" id="{A0D4AD8A-AD94-8763-F527-07790562FCA5}"/>
              </a:ext>
            </a:extLst>
          </p:cNvPr>
          <p:cNvSpPr txBox="1"/>
          <p:nvPr/>
        </p:nvSpPr>
        <p:spPr>
          <a:xfrm>
            <a:off x="3717279" y="5874707"/>
            <a:ext cx="1709442" cy="369332"/>
          </a:xfrm>
          <a:prstGeom prst="rect">
            <a:avLst/>
          </a:prstGeom>
          <a:noFill/>
        </p:spPr>
        <p:txBody>
          <a:bodyPr wrap="none" rtlCol="0">
            <a:spAutoFit/>
          </a:bodyPr>
          <a:lstStyle/>
          <a:p>
            <a:r>
              <a:rPr lang="en-US"/>
              <a:t>Click on Settings</a:t>
            </a:r>
          </a:p>
        </p:txBody>
      </p:sp>
    </p:spTree>
    <p:extLst>
      <p:ext uri="{BB962C8B-B14F-4D97-AF65-F5344CB8AC3E}">
        <p14:creationId xmlns:p14="http://schemas.microsoft.com/office/powerpoint/2010/main" val="1842240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917" y="3261001"/>
            <a:ext cx="4480560" cy="13716"/>
          </a:xfrm>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w="4480560" h="13716"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8D7611-6587-F5D3-C1E0-3967EB94E289}"/>
              </a:ext>
            </a:extLst>
          </p:cNvPr>
          <p:cNvSpPr txBox="1"/>
          <p:nvPr/>
        </p:nvSpPr>
        <p:spPr>
          <a:xfrm>
            <a:off x="3844813" y="552091"/>
            <a:ext cx="4668251" cy="543153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b="1" i="0">
                <a:effectLst/>
              </a:rPr>
              <a:t>Step 3: </a:t>
            </a:r>
            <a:r>
              <a:rPr lang="en-US" sz="1900" b="0" i="0">
                <a:effectLst/>
              </a:rPr>
              <a:t>Once inside BIOS navigate to </a:t>
            </a:r>
            <a:r>
              <a:rPr lang="en-US" sz="1900"/>
              <a:t>“</a:t>
            </a:r>
            <a:r>
              <a:rPr lang="en-US" sz="1900" b="0" i="0">
                <a:effectLst/>
              </a:rPr>
              <a:t>Settings” </a:t>
            </a:r>
            <a:r>
              <a:rPr lang="en-US" sz="1900" b="0" i="0">
                <a:effectLst/>
                <a:sym typeface="Wingdings" pitchFamily="2" charset="2"/>
              </a:rPr>
              <a:t> “Security”  “Trusted Computing”. </a:t>
            </a:r>
            <a:r>
              <a:rPr lang="en-US" sz="1900">
                <a:sym typeface="Wingdings" pitchFamily="2" charset="2"/>
              </a:rPr>
              <a:t>F</a:t>
            </a:r>
            <a:r>
              <a:rPr lang="en-US" sz="1900" b="0" i="0">
                <a:effectLst/>
              </a:rPr>
              <a:t>ind </a:t>
            </a:r>
            <a:r>
              <a:rPr lang="en-US" sz="1900"/>
              <a:t>“</a:t>
            </a:r>
            <a:r>
              <a:rPr lang="en-US" sz="1900" b="0" i="0">
                <a:effectLst/>
              </a:rPr>
              <a:t>Security Device Support” to enable TPM 2.0.</a:t>
            </a:r>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r>
              <a:rPr lang="en-US" sz="1900"/>
              <a:t>For Intel based platforms, set “TPM Device selection” to “PTT” (Intel Platform Trust Technology). </a:t>
            </a:r>
          </a:p>
          <a:p>
            <a:pPr indent="-228600" defTabSz="914400">
              <a:lnSpc>
                <a:spcPct val="90000"/>
              </a:lnSpc>
              <a:spcAft>
                <a:spcPts val="600"/>
              </a:spcAft>
              <a:buFont typeface="Arial" panose="020B0604020202020204" pitchFamily="34" charset="0"/>
              <a:buChar char="•"/>
            </a:pPr>
            <a:r>
              <a:rPr lang="en-US" sz="1900"/>
              <a:t>For AMD based platforms, </a:t>
            </a:r>
            <a:r>
              <a:rPr lang="en-US" sz="2000"/>
              <a:t>Set “AMD </a:t>
            </a:r>
            <a:r>
              <a:rPr lang="en-US" sz="2000" err="1"/>
              <a:t>fTPM</a:t>
            </a:r>
            <a:r>
              <a:rPr lang="en-US" sz="2000"/>
              <a:t>” switch to “AMD CPU </a:t>
            </a:r>
            <a:r>
              <a:rPr lang="en-US" sz="2000" err="1"/>
              <a:t>fTPM</a:t>
            </a:r>
            <a:r>
              <a:rPr lang="en-US" sz="1900"/>
              <a:t>”.</a:t>
            </a:r>
            <a:endParaRPr lang="en-US" sz="2000"/>
          </a:p>
        </p:txBody>
      </p:sp>
    </p:spTree>
    <p:extLst>
      <p:ext uri="{BB962C8B-B14F-4D97-AF65-F5344CB8AC3E}">
        <p14:creationId xmlns:p14="http://schemas.microsoft.com/office/powerpoint/2010/main" val="176927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1241EAF-2188-4571-56B3-5EC131B558EE}"/>
              </a:ext>
            </a:extLst>
          </p:cNvPr>
          <p:cNvPicPr>
            <a:picLocks noChangeAspect="1"/>
          </p:cNvPicPr>
          <p:nvPr/>
        </p:nvPicPr>
        <p:blipFill>
          <a:blip r:embed="rId2"/>
          <a:stretch>
            <a:fillRect/>
          </a:stretch>
        </p:blipFill>
        <p:spPr>
          <a:xfrm>
            <a:off x="482600" y="1108266"/>
            <a:ext cx="8178799" cy="4641467"/>
          </a:xfrm>
          <a:prstGeom prst="rect">
            <a:avLst/>
          </a:prstGeom>
        </p:spPr>
      </p:pic>
      <p:sp>
        <p:nvSpPr>
          <p:cNvPr id="5" name="TextBox 4">
            <a:extLst>
              <a:ext uri="{FF2B5EF4-FFF2-40B4-BE49-F238E27FC236}">
                <a16:creationId xmlns:a16="http://schemas.microsoft.com/office/drawing/2014/main" id="{0F401E6F-EC14-CDF8-7CC6-C5E0388D1CED}"/>
              </a:ext>
            </a:extLst>
          </p:cNvPr>
          <p:cNvSpPr txBox="1"/>
          <p:nvPr/>
        </p:nvSpPr>
        <p:spPr>
          <a:xfrm>
            <a:off x="3557234" y="503356"/>
            <a:ext cx="2029530" cy="369332"/>
          </a:xfrm>
          <a:prstGeom prst="rect">
            <a:avLst/>
          </a:prstGeom>
          <a:noFill/>
        </p:spPr>
        <p:txBody>
          <a:bodyPr wrap="none" rtlCol="0">
            <a:spAutoFit/>
          </a:bodyPr>
          <a:lstStyle/>
          <a:p>
            <a:r>
              <a:rPr lang="en-US"/>
              <a:t>Intel Based Systems</a:t>
            </a:r>
          </a:p>
        </p:txBody>
      </p:sp>
      <p:sp>
        <p:nvSpPr>
          <p:cNvPr id="2" name="Frame 1">
            <a:extLst>
              <a:ext uri="{FF2B5EF4-FFF2-40B4-BE49-F238E27FC236}">
                <a16:creationId xmlns:a16="http://schemas.microsoft.com/office/drawing/2014/main" id="{64C51EC8-19B3-8560-6DCA-33352C6638F5}"/>
              </a:ext>
            </a:extLst>
          </p:cNvPr>
          <p:cNvSpPr/>
          <p:nvPr/>
        </p:nvSpPr>
        <p:spPr>
          <a:xfrm>
            <a:off x="2342366" y="2818356"/>
            <a:ext cx="4459266" cy="776614"/>
          </a:xfrm>
          <a:prstGeom prst="fram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874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BC073D81-60F8-A935-E695-B4ACF4EE2E46}"/>
              </a:ext>
            </a:extLst>
          </p:cNvPr>
          <p:cNvPicPr>
            <a:picLocks noChangeAspect="1"/>
          </p:cNvPicPr>
          <p:nvPr/>
        </p:nvPicPr>
        <p:blipFill>
          <a:blip r:embed="rId2"/>
          <a:stretch>
            <a:fillRect/>
          </a:stretch>
        </p:blipFill>
        <p:spPr>
          <a:xfrm>
            <a:off x="482600" y="975360"/>
            <a:ext cx="8178799" cy="4907279"/>
          </a:xfrm>
          <a:prstGeom prst="rect">
            <a:avLst/>
          </a:prstGeom>
        </p:spPr>
      </p:pic>
      <p:sp>
        <p:nvSpPr>
          <p:cNvPr id="5" name="TextBox 4">
            <a:extLst>
              <a:ext uri="{FF2B5EF4-FFF2-40B4-BE49-F238E27FC236}">
                <a16:creationId xmlns:a16="http://schemas.microsoft.com/office/drawing/2014/main" id="{3840F625-E26B-921B-49D4-86C2289C6D95}"/>
              </a:ext>
            </a:extLst>
          </p:cNvPr>
          <p:cNvSpPr txBox="1"/>
          <p:nvPr/>
        </p:nvSpPr>
        <p:spPr>
          <a:xfrm>
            <a:off x="3557234" y="503356"/>
            <a:ext cx="2082237" cy="369332"/>
          </a:xfrm>
          <a:prstGeom prst="rect">
            <a:avLst/>
          </a:prstGeom>
          <a:noFill/>
        </p:spPr>
        <p:txBody>
          <a:bodyPr wrap="none" rtlCol="0">
            <a:spAutoFit/>
          </a:bodyPr>
          <a:lstStyle/>
          <a:p>
            <a:r>
              <a:rPr lang="en-US"/>
              <a:t>AMD Based Systems</a:t>
            </a:r>
          </a:p>
        </p:txBody>
      </p:sp>
    </p:spTree>
    <p:extLst>
      <p:ext uri="{BB962C8B-B14F-4D97-AF65-F5344CB8AC3E}">
        <p14:creationId xmlns:p14="http://schemas.microsoft.com/office/powerpoint/2010/main" val="371948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6861D2-A228-2D86-9F2E-B5C9624A6891}"/>
              </a:ext>
            </a:extLst>
          </p:cNvPr>
          <p:cNvSpPr txBox="1"/>
          <p:nvPr/>
        </p:nvSpPr>
        <p:spPr>
          <a:xfrm>
            <a:off x="473202" y="2807208"/>
            <a:ext cx="2571750" cy="3410712"/>
          </a:xfrm>
          <a:prstGeom prst="rect">
            <a:avLst/>
          </a:prstGeom>
        </p:spPr>
        <p:txBody>
          <a:bodyPr vert="horz" lIns="91440" tIns="45720" rIns="91440" bIns="45720" rtlCol="0" anchor="t">
            <a:normAutofit/>
          </a:bodyPr>
          <a:lstStyle/>
          <a:p>
            <a:pPr indent="-228600" defTabSz="914400">
              <a:lnSpc>
                <a:spcPct val="90000"/>
              </a:lnSpc>
              <a:spcBef>
                <a:spcPts val="1500"/>
              </a:spcBef>
              <a:buFont typeface="Arial" panose="020B0604020202020204" pitchFamily="34" charset="0"/>
              <a:buChar char="•"/>
            </a:pPr>
            <a:r>
              <a:rPr lang="en-US" sz="1900" b="1" i="0">
                <a:effectLst/>
              </a:rPr>
              <a:t>Step 4: </a:t>
            </a:r>
            <a:r>
              <a:rPr lang="en-US" sz="1900" b="0" i="0">
                <a:effectLst/>
              </a:rPr>
              <a:t>Press ESC or use the menu to navigate to the “Save Configuration and Exit” option. Confirm to save changes</a:t>
            </a:r>
            <a:r>
              <a:rPr lang="en-US" sz="1900"/>
              <a:t> </a:t>
            </a:r>
            <a:r>
              <a:rPr lang="en-US" sz="1900" b="0" i="0">
                <a:effectLst/>
              </a:rPr>
              <a:t>and your system will restart.</a:t>
            </a:r>
          </a:p>
        </p:txBody>
      </p:sp>
      <p:pic>
        <p:nvPicPr>
          <p:cNvPr id="4" name="Picture 3" descr="A screenshot of a computer&#10;&#10;AI-generated content may be incorrect.">
            <a:extLst>
              <a:ext uri="{FF2B5EF4-FFF2-40B4-BE49-F238E27FC236}">
                <a16:creationId xmlns:a16="http://schemas.microsoft.com/office/drawing/2014/main" id="{9D41F0AE-C3E7-F260-56B5-707005455722}"/>
              </a:ext>
            </a:extLst>
          </p:cNvPr>
          <p:cNvPicPr>
            <a:picLocks noChangeAspect="1"/>
          </p:cNvPicPr>
          <p:nvPr/>
        </p:nvPicPr>
        <p:blipFill>
          <a:blip r:embed="rId2"/>
          <a:stretch>
            <a:fillRect/>
          </a:stretch>
        </p:blipFill>
        <p:spPr>
          <a:xfrm>
            <a:off x="3490722" y="1487329"/>
            <a:ext cx="5177790" cy="3883342"/>
          </a:xfrm>
          <a:prstGeom prst="rect">
            <a:avLst/>
          </a:prstGeom>
        </p:spPr>
      </p:pic>
    </p:spTree>
    <p:extLst>
      <p:ext uri="{BB962C8B-B14F-4D97-AF65-F5344CB8AC3E}">
        <p14:creationId xmlns:p14="http://schemas.microsoft.com/office/powerpoint/2010/main" val="277678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4B3B3-7378-C885-CF4A-3C51D7A745CD}"/>
              </a:ext>
            </a:extLst>
          </p:cNvPr>
          <p:cNvSpPr>
            <a:spLocks noGrp="1"/>
          </p:cNvSpPr>
          <p:nvPr>
            <p:ph type="title"/>
          </p:nvPr>
        </p:nvSpPr>
        <p:spPr>
          <a:xfrm>
            <a:off x="628650" y="451381"/>
            <a:ext cx="7884414" cy="4066540"/>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How to check TPM Status in </a:t>
            </a:r>
            <a:r>
              <a:rPr lang="en-US" sz="5700"/>
              <a:t>UEFI</a:t>
            </a:r>
            <a:r>
              <a:rPr lang="en-US" sz="5700" kern="1200">
                <a:solidFill>
                  <a:schemeClr val="tx1"/>
                </a:solidFill>
                <a:latin typeface="+mj-lt"/>
                <a:ea typeface="+mj-ea"/>
                <a:cs typeface="+mj-cs"/>
              </a:rPr>
              <a:t>?</a:t>
            </a:r>
          </a:p>
        </p:txBody>
      </p:sp>
      <p:sp>
        <p:nvSpPr>
          <p:cNvPr id="1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41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32D88EE-7569-EC1A-F9D7-35BF6484E5E3}"/>
              </a:ext>
            </a:extLst>
          </p:cNvPr>
          <p:cNvSpPr txBox="1"/>
          <p:nvPr/>
        </p:nvSpPr>
        <p:spPr>
          <a:xfrm>
            <a:off x="628650" y="1929384"/>
            <a:ext cx="7886700" cy="425196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900" b="0" i="0">
                <a:effectLst/>
              </a:rPr>
              <a:t>You can check if the TPM is enabled and what the TPM version is in UEFI</a:t>
            </a:r>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r>
              <a:rPr lang="en-US" sz="1900" b="1"/>
              <a:t>Step 1: </a:t>
            </a:r>
            <a:r>
              <a:rPr lang="en-US" sz="1900"/>
              <a:t>Go Back to UEFI</a:t>
            </a:r>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r>
              <a:rPr lang="en-US" sz="1900" b="1"/>
              <a:t>Step 2: </a:t>
            </a:r>
            <a:r>
              <a:rPr lang="en-US" sz="1900"/>
              <a:t>Navigate to “Settings” </a:t>
            </a:r>
            <a:r>
              <a:rPr lang="en-US" sz="1900">
                <a:sym typeface="Wingdings" pitchFamily="2" charset="2"/>
              </a:rPr>
              <a:t> “Security”  “Trusted Computing”</a:t>
            </a:r>
          </a:p>
          <a:p>
            <a:pPr indent="-228600" defTabSz="914400">
              <a:lnSpc>
                <a:spcPct val="90000"/>
              </a:lnSpc>
              <a:spcAft>
                <a:spcPts val="600"/>
              </a:spcAft>
              <a:buFont typeface="Arial" panose="020B0604020202020204" pitchFamily="34" charset="0"/>
              <a:buChar char="•"/>
            </a:pPr>
            <a:endParaRPr lang="en-US" sz="1900">
              <a:sym typeface="Wingdings" pitchFamily="2" charset="2"/>
            </a:endParaRPr>
          </a:p>
          <a:p>
            <a:pPr indent="-228600" defTabSz="914400">
              <a:lnSpc>
                <a:spcPct val="90000"/>
              </a:lnSpc>
              <a:spcAft>
                <a:spcPts val="600"/>
              </a:spcAft>
              <a:buFont typeface="Arial" panose="020B0604020202020204" pitchFamily="34" charset="0"/>
              <a:buChar char="•"/>
            </a:pPr>
            <a:r>
              <a:rPr lang="en-US" sz="1900">
                <a:sym typeface="Wingdings" pitchFamily="2" charset="2"/>
              </a:rPr>
              <a:t>You should see “TPM 2.0 Device Found”</a:t>
            </a:r>
          </a:p>
          <a:p>
            <a:pPr indent="-228600" defTabSz="914400">
              <a:lnSpc>
                <a:spcPct val="90000"/>
              </a:lnSpc>
              <a:spcAft>
                <a:spcPts val="600"/>
              </a:spcAft>
              <a:buFont typeface="Arial" panose="020B0604020202020204" pitchFamily="34" charset="0"/>
              <a:buChar char="•"/>
            </a:pPr>
            <a:r>
              <a:rPr lang="en-US" sz="1900">
                <a:sym typeface="Wingdings" pitchFamily="2" charset="2"/>
              </a:rPr>
              <a:t>Firmware Version information and vendor information.</a:t>
            </a:r>
            <a:endParaRPr lang="en-US" sz="1900"/>
          </a:p>
        </p:txBody>
      </p:sp>
    </p:spTree>
    <p:extLst>
      <p:ext uri="{BB962C8B-B14F-4D97-AF65-F5344CB8AC3E}">
        <p14:creationId xmlns:p14="http://schemas.microsoft.com/office/powerpoint/2010/main" val="1668781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F6A6D6-E8C4-2EF0-D74A-ACB99B8C41E6}"/>
              </a:ext>
            </a:extLst>
          </p:cNvPr>
          <p:cNvPicPr>
            <a:picLocks noChangeAspect="1"/>
          </p:cNvPicPr>
          <p:nvPr/>
        </p:nvPicPr>
        <p:blipFill>
          <a:blip r:embed="rId2"/>
          <a:stretch>
            <a:fillRect/>
          </a:stretch>
        </p:blipFill>
        <p:spPr>
          <a:xfrm>
            <a:off x="0" y="391438"/>
            <a:ext cx="9144000" cy="5486400"/>
          </a:xfrm>
          <a:prstGeom prst="rect">
            <a:avLst/>
          </a:prstGeom>
        </p:spPr>
      </p:pic>
      <p:sp>
        <p:nvSpPr>
          <p:cNvPr id="4" name="TextBox 3">
            <a:extLst>
              <a:ext uri="{FF2B5EF4-FFF2-40B4-BE49-F238E27FC236}">
                <a16:creationId xmlns:a16="http://schemas.microsoft.com/office/drawing/2014/main" id="{47FABE63-D29E-FA0B-C5B3-41425E484A11}"/>
              </a:ext>
            </a:extLst>
          </p:cNvPr>
          <p:cNvSpPr txBox="1"/>
          <p:nvPr/>
        </p:nvSpPr>
        <p:spPr>
          <a:xfrm>
            <a:off x="1424856" y="6097230"/>
            <a:ext cx="6294287" cy="369332"/>
          </a:xfrm>
          <a:prstGeom prst="rect">
            <a:avLst/>
          </a:prstGeom>
          <a:noFill/>
        </p:spPr>
        <p:txBody>
          <a:bodyPr wrap="none" rtlCol="0">
            <a:spAutoFit/>
          </a:bodyPr>
          <a:lstStyle/>
          <a:p>
            <a:r>
              <a:rPr lang="en-US"/>
              <a:t>TPM 2.0 Device Found, Firmware version and vendor information</a:t>
            </a:r>
          </a:p>
        </p:txBody>
      </p:sp>
    </p:spTree>
    <p:extLst>
      <p:ext uri="{BB962C8B-B14F-4D97-AF65-F5344CB8AC3E}">
        <p14:creationId xmlns:p14="http://schemas.microsoft.com/office/powerpoint/2010/main" val="310293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A37067-E00F-1CDB-F090-F0D0DEDBA87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CF4DEA-8DA9-132A-364D-65A11F5B4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4551A-0EE3-E580-1836-55F92F1DDF35}"/>
              </a:ext>
            </a:extLst>
          </p:cNvPr>
          <p:cNvSpPr>
            <a:spLocks noGrp="1"/>
          </p:cNvSpPr>
          <p:nvPr>
            <p:ph type="title"/>
          </p:nvPr>
        </p:nvSpPr>
        <p:spPr>
          <a:xfrm>
            <a:off x="628650" y="451381"/>
            <a:ext cx="7884414" cy="4066540"/>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How to check TPM Status in </a:t>
            </a:r>
            <a:r>
              <a:rPr lang="en-US" sz="5700"/>
              <a:t>Windows</a:t>
            </a:r>
            <a:r>
              <a:rPr lang="en-US" sz="5700" kern="1200">
                <a:solidFill>
                  <a:schemeClr val="tx1"/>
                </a:solidFill>
                <a:latin typeface="+mj-lt"/>
                <a:ea typeface="+mj-ea"/>
                <a:cs typeface="+mj-cs"/>
              </a:rPr>
              <a:t>?</a:t>
            </a:r>
          </a:p>
        </p:txBody>
      </p:sp>
      <p:sp>
        <p:nvSpPr>
          <p:cNvPr id="16" name="sketch line">
            <a:extLst>
              <a:ext uri="{FF2B5EF4-FFF2-40B4-BE49-F238E27FC236}">
                <a16:creationId xmlns:a16="http://schemas.microsoft.com/office/drawing/2014/main" id="{F5C72533-C26D-81C3-D906-97BCF53FC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1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242C98-2163-8819-2560-C1D06F3969F2}"/>
              </a:ext>
            </a:extLst>
          </p:cNvPr>
          <p:cNvPicPr>
            <a:picLocks noChangeAspect="1"/>
          </p:cNvPicPr>
          <p:nvPr/>
        </p:nvPicPr>
        <p:blipFill>
          <a:blip r:embed="rId2"/>
          <a:srcRect r="24985" b="-1"/>
          <a:stretch>
            <a:fillRect/>
          </a:stretch>
        </p:blipFill>
        <p:spPr>
          <a:xfrm>
            <a:off x="413844" y="154952"/>
            <a:ext cx="8316312" cy="6236046"/>
          </a:xfrm>
          <a:prstGeom prst="rect">
            <a:avLst/>
          </a:prstGeom>
        </p:spPr>
      </p:pic>
      <p:sp>
        <p:nvSpPr>
          <p:cNvPr id="6" name="TextBox 5">
            <a:extLst>
              <a:ext uri="{FF2B5EF4-FFF2-40B4-BE49-F238E27FC236}">
                <a16:creationId xmlns:a16="http://schemas.microsoft.com/office/drawing/2014/main" id="{6D82545C-8E81-B12E-2296-4EB5CCD292E9}"/>
              </a:ext>
            </a:extLst>
          </p:cNvPr>
          <p:cNvSpPr txBox="1"/>
          <p:nvPr/>
        </p:nvSpPr>
        <p:spPr>
          <a:xfrm>
            <a:off x="3321850" y="6390998"/>
            <a:ext cx="2500300" cy="369332"/>
          </a:xfrm>
          <a:prstGeom prst="rect">
            <a:avLst/>
          </a:prstGeom>
          <a:noFill/>
        </p:spPr>
        <p:txBody>
          <a:bodyPr wrap="none" rtlCol="0">
            <a:spAutoFit/>
          </a:bodyPr>
          <a:lstStyle/>
          <a:p>
            <a:r>
              <a:rPr lang="en-US"/>
              <a:t>Click System Information</a:t>
            </a:r>
          </a:p>
        </p:txBody>
      </p:sp>
    </p:spTree>
    <p:extLst>
      <p:ext uri="{BB962C8B-B14F-4D97-AF65-F5344CB8AC3E}">
        <p14:creationId xmlns:p14="http://schemas.microsoft.com/office/powerpoint/2010/main" val="2436765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DBAAEE-5E6D-2F1D-D3A5-503D8800F6E5}"/>
              </a:ext>
            </a:extLst>
          </p:cNvPr>
          <p:cNvSpPr txBox="1"/>
          <p:nvPr/>
        </p:nvSpPr>
        <p:spPr>
          <a:xfrm>
            <a:off x="588723" y="413359"/>
            <a:ext cx="7365304" cy="2308324"/>
          </a:xfrm>
          <a:prstGeom prst="rect">
            <a:avLst/>
          </a:prstGeom>
          <a:noFill/>
        </p:spPr>
        <p:txBody>
          <a:bodyPr wrap="square" rtlCol="0">
            <a:spAutoFit/>
          </a:bodyPr>
          <a:lstStyle/>
          <a:p>
            <a:r>
              <a:rPr lang="en-US" b="1"/>
              <a:t>Step 1: </a:t>
            </a:r>
            <a:r>
              <a:rPr lang="en-US"/>
              <a:t>Open Windows search and type "RUN”. Hit Enter.</a:t>
            </a:r>
          </a:p>
          <a:p>
            <a:endParaRPr lang="en-US"/>
          </a:p>
          <a:p>
            <a:r>
              <a:rPr lang="en-US" b="1"/>
              <a:t>Step 2: </a:t>
            </a:r>
            <a:r>
              <a:rPr lang="en-US"/>
              <a:t>Type “</a:t>
            </a:r>
            <a:r>
              <a:rPr lang="en-US" err="1"/>
              <a:t>tpm.msc</a:t>
            </a:r>
            <a:r>
              <a:rPr lang="en-US"/>
              <a:t>” and hit Enter.</a:t>
            </a:r>
          </a:p>
          <a:p>
            <a:endParaRPr lang="en-US"/>
          </a:p>
          <a:p>
            <a:r>
              <a:rPr lang="en-US" b="1"/>
              <a:t>Step 3: </a:t>
            </a:r>
            <a:r>
              <a:rPr lang="en-IN"/>
              <a:t>The “TPM Management” interface will show the TPM version of your system.</a:t>
            </a:r>
          </a:p>
          <a:p>
            <a:endParaRPr lang="en-IN"/>
          </a:p>
          <a:p>
            <a:r>
              <a:rPr lang="en-IN"/>
              <a:t>The TPM Status Tab should show “The TPM is ready for use”.</a:t>
            </a:r>
            <a:endParaRPr lang="en-US"/>
          </a:p>
        </p:txBody>
      </p:sp>
      <p:pic>
        <p:nvPicPr>
          <p:cNvPr id="5" name="Picture 4" descr="A screenshot of a computer error message&#10;&#10;AI-generated content may be incorrect.">
            <a:extLst>
              <a:ext uri="{FF2B5EF4-FFF2-40B4-BE49-F238E27FC236}">
                <a16:creationId xmlns:a16="http://schemas.microsoft.com/office/drawing/2014/main" id="{85C86D6B-A72E-BC1B-EBA5-BB60E49811EA}"/>
              </a:ext>
            </a:extLst>
          </p:cNvPr>
          <p:cNvPicPr>
            <a:picLocks noChangeAspect="1"/>
          </p:cNvPicPr>
          <p:nvPr/>
        </p:nvPicPr>
        <p:blipFill>
          <a:blip r:embed="rId2"/>
          <a:stretch>
            <a:fillRect/>
          </a:stretch>
        </p:blipFill>
        <p:spPr>
          <a:xfrm>
            <a:off x="2216637" y="3269293"/>
            <a:ext cx="4710726" cy="2884118"/>
          </a:xfrm>
          <a:prstGeom prst="rect">
            <a:avLst/>
          </a:prstGeom>
        </p:spPr>
      </p:pic>
    </p:spTree>
    <p:extLst>
      <p:ext uri="{BB962C8B-B14F-4D97-AF65-F5344CB8AC3E}">
        <p14:creationId xmlns:p14="http://schemas.microsoft.com/office/powerpoint/2010/main" val="428926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5FC154E6-FFA0-35EA-20E1-D5B3567AFD25}"/>
              </a:ext>
            </a:extLst>
          </p:cNvPr>
          <p:cNvPicPr>
            <a:picLocks noChangeAspect="1"/>
          </p:cNvPicPr>
          <p:nvPr/>
        </p:nvPicPr>
        <p:blipFill>
          <a:blip r:embed="rId2"/>
          <a:stretch>
            <a:fillRect/>
          </a:stretch>
        </p:blipFill>
        <p:spPr>
          <a:xfrm>
            <a:off x="0" y="839245"/>
            <a:ext cx="9072428" cy="3795299"/>
          </a:xfrm>
          <a:prstGeom prst="rect">
            <a:avLst/>
          </a:prstGeom>
        </p:spPr>
      </p:pic>
      <p:sp>
        <p:nvSpPr>
          <p:cNvPr id="5" name="TextBox 4">
            <a:extLst>
              <a:ext uri="{FF2B5EF4-FFF2-40B4-BE49-F238E27FC236}">
                <a16:creationId xmlns:a16="http://schemas.microsoft.com/office/drawing/2014/main" id="{93AB2CBE-7DBB-B626-199F-5E3D638550EA}"/>
              </a:ext>
            </a:extLst>
          </p:cNvPr>
          <p:cNvSpPr txBox="1"/>
          <p:nvPr/>
        </p:nvSpPr>
        <p:spPr>
          <a:xfrm>
            <a:off x="3153528" y="4744420"/>
            <a:ext cx="2765372" cy="369332"/>
          </a:xfrm>
          <a:prstGeom prst="rect">
            <a:avLst/>
          </a:prstGeom>
          <a:noFill/>
        </p:spPr>
        <p:txBody>
          <a:bodyPr wrap="none" rtlCol="0">
            <a:spAutoFit/>
          </a:bodyPr>
          <a:lstStyle/>
          <a:p>
            <a:r>
              <a:rPr lang="en-US"/>
              <a:t>TPM Management Window</a:t>
            </a:r>
          </a:p>
        </p:txBody>
      </p:sp>
    </p:spTree>
    <p:extLst>
      <p:ext uri="{BB962C8B-B14F-4D97-AF65-F5344CB8AC3E}">
        <p14:creationId xmlns:p14="http://schemas.microsoft.com/office/powerpoint/2010/main" val="3823099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890BB-1BA3-B920-BC06-DA645F76721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algn="l" defTabSz="914400">
              <a:lnSpc>
                <a:spcPct val="90000"/>
              </a:lnSpc>
            </a:pPr>
            <a:r>
              <a:rPr lang="en-US" sz="6500" kern="1200">
                <a:solidFill>
                  <a:schemeClr val="tx1"/>
                </a:solidFill>
                <a:latin typeface="+mj-lt"/>
                <a:ea typeface="+mj-ea"/>
                <a:cs typeface="+mj-cs"/>
              </a:rPr>
              <a:t>Command-Line Tools For TPM and Boot Logs (Demo)</a:t>
            </a:r>
          </a:p>
        </p:txBody>
      </p:sp>
      <p:sp>
        <p:nvSpPr>
          <p:cNvPr id="4" name="TextBox 3">
            <a:extLst>
              <a:ext uri="{FF2B5EF4-FFF2-40B4-BE49-F238E27FC236}">
                <a16:creationId xmlns:a16="http://schemas.microsoft.com/office/drawing/2014/main" id="{CCFBA0E4-E60F-254E-A075-9CD1B57B7BA4}"/>
              </a:ext>
            </a:extLst>
          </p:cNvPr>
          <p:cNvSpPr txBox="1"/>
          <p:nvPr/>
        </p:nvSpPr>
        <p:spPr>
          <a:xfrm>
            <a:off x="5550693" y="4619624"/>
            <a:ext cx="2960084" cy="1038225"/>
          </a:xfrm>
          <a:prstGeom prst="rect">
            <a:avLst/>
          </a:prstGeom>
        </p:spPr>
        <p:txBody>
          <a:bodyPr vert="horz" lIns="91440" tIns="45720" rIns="91440" bIns="45720" rtlCol="0">
            <a:normAutofit/>
          </a:bodyPr>
          <a:lstStyle/>
          <a:p>
            <a:pPr algn="r" defTabSz="914400">
              <a:lnSpc>
                <a:spcPct val="90000"/>
              </a:lnSpc>
              <a:spcBef>
                <a:spcPts val="1000"/>
              </a:spcBef>
            </a:pPr>
            <a:r>
              <a:rPr lang="en-US" sz="1700" b="0" i="0" u="none" strike="noStrike" kern="1200">
                <a:solidFill>
                  <a:srgbClr val="FF0000"/>
                </a:solidFill>
                <a:effectLst/>
                <a:latin typeface="+mn-lt"/>
                <a:ea typeface="+mn-ea"/>
                <a:cs typeface="+mn-cs"/>
              </a:rPr>
              <a:t>Note*- These commands are intended to be run in Windows PowerShell with administrator </a:t>
            </a:r>
            <a:r>
              <a:rPr lang="en-US" sz="1700" b="0" i="0" u="none" strike="noStrike" kern="1200" err="1">
                <a:solidFill>
                  <a:srgbClr val="FF0000"/>
                </a:solidFill>
                <a:effectLst/>
                <a:latin typeface="+mn-lt"/>
                <a:ea typeface="+mn-ea"/>
                <a:cs typeface="+mn-cs"/>
              </a:rPr>
              <a:t>privilages</a:t>
            </a:r>
            <a:r>
              <a:rPr lang="en-US" sz="1700" b="0" i="0" u="none" strike="noStrike" kern="1200">
                <a:solidFill>
                  <a:srgbClr val="FF0000"/>
                </a:solidFill>
                <a:effectLst/>
                <a:latin typeface="+mn-lt"/>
                <a:ea typeface="+mn-ea"/>
                <a:cs typeface="+mn-cs"/>
              </a:rPr>
              <a:t>.</a:t>
            </a:r>
            <a:endParaRPr lang="en-US" sz="1700" kern="1200">
              <a:solidFill>
                <a:srgbClr val="FF0000"/>
              </a:solidFill>
              <a:latin typeface="+mn-lt"/>
              <a:ea typeface="+mn-ea"/>
              <a:cs typeface="+mn-cs"/>
            </a:endParaRPr>
          </a:p>
        </p:txBody>
      </p:sp>
      <p:sp>
        <p:nvSpPr>
          <p:cNvPr id="16" name="Rectangle 15">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8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FDD4-FFCD-897D-BE68-FFAB7C21F151}"/>
              </a:ext>
            </a:extLst>
          </p:cNvPr>
          <p:cNvSpPr>
            <a:spLocks noGrp="1"/>
          </p:cNvSpPr>
          <p:nvPr>
            <p:ph type="title"/>
          </p:nvPr>
        </p:nvSpPr>
        <p:spPr/>
        <p:txBody>
          <a:bodyPr/>
          <a:lstStyle/>
          <a:p>
            <a:r>
              <a:rPr lang="en-US"/>
              <a:t>Check TPM Status</a:t>
            </a:r>
          </a:p>
        </p:txBody>
      </p:sp>
      <p:sp>
        <p:nvSpPr>
          <p:cNvPr id="4" name="TextBox 3">
            <a:extLst>
              <a:ext uri="{FF2B5EF4-FFF2-40B4-BE49-F238E27FC236}">
                <a16:creationId xmlns:a16="http://schemas.microsoft.com/office/drawing/2014/main" id="{A9BF5ACA-4A5A-386C-4F2F-D02B3CF4524C}"/>
              </a:ext>
            </a:extLst>
          </p:cNvPr>
          <p:cNvSpPr txBox="1"/>
          <p:nvPr/>
        </p:nvSpPr>
        <p:spPr>
          <a:xfrm>
            <a:off x="457200" y="1417638"/>
            <a:ext cx="2611676" cy="2031325"/>
          </a:xfrm>
          <a:prstGeom prst="rect">
            <a:avLst/>
          </a:prstGeom>
          <a:noFill/>
        </p:spPr>
        <p:txBody>
          <a:bodyPr wrap="square" rtlCol="0">
            <a:spAutoFit/>
          </a:bodyPr>
          <a:lstStyle/>
          <a:p>
            <a:r>
              <a:rPr lang="en-US"/>
              <a:t>Command </a:t>
            </a:r>
            <a:r>
              <a:rPr lang="en-US">
                <a:sym typeface="Wingdings" pitchFamily="2" charset="2"/>
              </a:rPr>
              <a:t> </a:t>
            </a:r>
            <a:r>
              <a:rPr lang="en-US">
                <a:solidFill>
                  <a:srgbClr val="C00000"/>
                </a:solidFill>
                <a:sym typeface="Wingdings" pitchFamily="2" charset="2"/>
              </a:rPr>
              <a:t>Get-</a:t>
            </a:r>
            <a:r>
              <a:rPr lang="en-US" err="1">
                <a:solidFill>
                  <a:srgbClr val="C00000"/>
                </a:solidFill>
                <a:sym typeface="Wingdings" pitchFamily="2" charset="2"/>
              </a:rPr>
              <a:t>Tpm</a:t>
            </a:r>
            <a:endParaRPr lang="en-US">
              <a:solidFill>
                <a:srgbClr val="C00000"/>
              </a:solidFill>
              <a:sym typeface="Wingdings" pitchFamily="2" charset="2"/>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Shows whether TPM is present, enabled, and ready, along with manufacturer and version details.</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AB2E5CBA-4A04-C00C-F124-4BD8075F13A3}"/>
              </a:ext>
            </a:extLst>
          </p:cNvPr>
          <p:cNvSpPr txBox="1"/>
          <p:nvPr/>
        </p:nvSpPr>
        <p:spPr>
          <a:xfrm>
            <a:off x="457200" y="3601006"/>
            <a:ext cx="1764266" cy="369332"/>
          </a:xfrm>
          <a:prstGeom prst="rect">
            <a:avLst/>
          </a:prstGeom>
          <a:noFill/>
        </p:spPr>
        <p:txBody>
          <a:bodyPr wrap="none" rtlCol="0">
            <a:spAutoFit/>
          </a:bodyPr>
          <a:lstStyle/>
          <a:p>
            <a:r>
              <a:rPr lang="en-US"/>
              <a:t>Example Output:</a:t>
            </a:r>
          </a:p>
        </p:txBody>
      </p:sp>
      <p:pic>
        <p:nvPicPr>
          <p:cNvPr id="7" name="Picture 6" descr="A screenshot of a computer program&#10;&#10;AI-generated content may be incorrect.">
            <a:extLst>
              <a:ext uri="{FF2B5EF4-FFF2-40B4-BE49-F238E27FC236}">
                <a16:creationId xmlns:a16="http://schemas.microsoft.com/office/drawing/2014/main" id="{474FCFA6-95AF-C6BE-F9C3-8C2EBCDADCB7}"/>
              </a:ext>
            </a:extLst>
          </p:cNvPr>
          <p:cNvPicPr>
            <a:picLocks noChangeAspect="1"/>
          </p:cNvPicPr>
          <p:nvPr/>
        </p:nvPicPr>
        <p:blipFill>
          <a:blip r:embed="rId2"/>
          <a:stretch>
            <a:fillRect/>
          </a:stretch>
        </p:blipFill>
        <p:spPr>
          <a:xfrm>
            <a:off x="4381498" y="1417638"/>
            <a:ext cx="4305300" cy="5105400"/>
          </a:xfrm>
          <a:prstGeom prst="rect">
            <a:avLst/>
          </a:prstGeom>
        </p:spPr>
      </p:pic>
      <p:cxnSp>
        <p:nvCxnSpPr>
          <p:cNvPr id="9" name="Straight Arrow Connector 8">
            <a:extLst>
              <a:ext uri="{FF2B5EF4-FFF2-40B4-BE49-F238E27FC236}">
                <a16:creationId xmlns:a16="http://schemas.microsoft.com/office/drawing/2014/main" id="{3EAD1A25-9209-073D-F667-09E636AEB0E6}"/>
              </a:ext>
            </a:extLst>
          </p:cNvPr>
          <p:cNvCxnSpPr/>
          <p:nvPr/>
        </p:nvCxnSpPr>
        <p:spPr>
          <a:xfrm>
            <a:off x="2392471" y="3785672"/>
            <a:ext cx="129018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26734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266C-0EED-BDB0-29ED-1593BFEDF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B5166-C89C-6F05-0D86-10F796E95115}"/>
              </a:ext>
            </a:extLst>
          </p:cNvPr>
          <p:cNvSpPr>
            <a:spLocks noGrp="1"/>
          </p:cNvSpPr>
          <p:nvPr>
            <p:ph type="title"/>
          </p:nvPr>
        </p:nvSpPr>
        <p:spPr/>
        <p:txBody>
          <a:bodyPr/>
          <a:lstStyle/>
          <a:p>
            <a:r>
              <a:rPr lang="en-US"/>
              <a:t>Check TPM Spec Version</a:t>
            </a:r>
          </a:p>
        </p:txBody>
      </p:sp>
      <p:sp>
        <p:nvSpPr>
          <p:cNvPr id="4" name="TextBox 3">
            <a:extLst>
              <a:ext uri="{FF2B5EF4-FFF2-40B4-BE49-F238E27FC236}">
                <a16:creationId xmlns:a16="http://schemas.microsoft.com/office/drawing/2014/main" id="{8B57B9C6-764A-A3C4-EB64-CFF1932F0941}"/>
              </a:ext>
            </a:extLst>
          </p:cNvPr>
          <p:cNvSpPr txBox="1"/>
          <p:nvPr/>
        </p:nvSpPr>
        <p:spPr>
          <a:xfrm>
            <a:off x="457199" y="1417638"/>
            <a:ext cx="8229600" cy="1200329"/>
          </a:xfrm>
          <a:prstGeom prst="rect">
            <a:avLst/>
          </a:prstGeom>
          <a:noFill/>
        </p:spPr>
        <p:txBody>
          <a:bodyPr wrap="square" rtlCol="0">
            <a:spAutoFit/>
          </a:bodyPr>
          <a:lstStyle/>
          <a:p>
            <a:r>
              <a:rPr lang="en-US"/>
              <a:t>Command </a:t>
            </a:r>
            <a:r>
              <a:rPr lang="en-US">
                <a:sym typeface="Wingdings" pitchFamily="2" charset="2"/>
              </a:rPr>
              <a:t> </a:t>
            </a:r>
            <a:r>
              <a:rPr lang="en-US">
                <a:solidFill>
                  <a:srgbClr val="FF0000"/>
                </a:solidFill>
                <a:sym typeface="Wingdings" pitchFamily="2" charset="2"/>
              </a:rPr>
              <a:t>Get-</a:t>
            </a:r>
            <a:r>
              <a:rPr lang="en-US" err="1">
                <a:solidFill>
                  <a:srgbClr val="FF0000"/>
                </a:solidFill>
                <a:sym typeface="Wingdings" pitchFamily="2" charset="2"/>
              </a:rPr>
              <a:t>WmiObject</a:t>
            </a:r>
            <a:r>
              <a:rPr lang="en-US">
                <a:solidFill>
                  <a:srgbClr val="FF0000"/>
                </a:solidFill>
                <a:sym typeface="Wingdings" pitchFamily="2" charset="2"/>
              </a:rPr>
              <a:t> -Namespace "Root\CIMv2\Security\</a:t>
            </a:r>
            <a:r>
              <a:rPr lang="en-US" err="1">
                <a:solidFill>
                  <a:srgbClr val="FF0000"/>
                </a:solidFill>
                <a:sym typeface="Wingdings" pitchFamily="2" charset="2"/>
              </a:rPr>
              <a:t>MicrosoftTpm</a:t>
            </a:r>
            <a:r>
              <a:rPr lang="en-US">
                <a:solidFill>
                  <a:srgbClr val="FF0000"/>
                </a:solidFill>
                <a:sym typeface="Wingdings" pitchFamily="2" charset="2"/>
              </a:rPr>
              <a:t>" -Class Win32_Tpm | Select -</a:t>
            </a:r>
            <a:r>
              <a:rPr lang="en-US" err="1">
                <a:solidFill>
                  <a:srgbClr val="FF0000"/>
                </a:solidFill>
                <a:sym typeface="Wingdings" pitchFamily="2" charset="2"/>
              </a:rPr>
              <a:t>ExpandProperty</a:t>
            </a:r>
            <a:r>
              <a:rPr lang="en-US">
                <a:solidFill>
                  <a:srgbClr val="FF0000"/>
                </a:solidFill>
                <a:sym typeface="Wingdings" pitchFamily="2" charset="2"/>
              </a:rPr>
              <a:t> </a:t>
            </a:r>
            <a:r>
              <a:rPr lang="en-US" err="1">
                <a:solidFill>
                  <a:srgbClr val="FF0000"/>
                </a:solidFill>
                <a:sym typeface="Wingdings" pitchFamily="2" charset="2"/>
              </a:rPr>
              <a:t>SpecVersion</a:t>
            </a:r>
            <a:endParaRPr lang="en-US">
              <a:solidFill>
                <a:srgbClr val="FF0000"/>
              </a:solidFill>
              <a:sym typeface="Wingdings" pitchFamily="2" charset="2"/>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Retrieves the supported TPM specification versions</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C499959B-7153-2260-B13B-11861ACC23DA}"/>
              </a:ext>
            </a:extLst>
          </p:cNvPr>
          <p:cNvSpPr txBox="1"/>
          <p:nvPr/>
        </p:nvSpPr>
        <p:spPr>
          <a:xfrm>
            <a:off x="457199" y="2686445"/>
            <a:ext cx="1764266" cy="369332"/>
          </a:xfrm>
          <a:prstGeom prst="rect">
            <a:avLst/>
          </a:prstGeom>
          <a:noFill/>
        </p:spPr>
        <p:txBody>
          <a:bodyPr wrap="none" rtlCol="0">
            <a:spAutoFit/>
          </a:bodyPr>
          <a:lstStyle/>
          <a:p>
            <a:r>
              <a:rPr lang="en-US"/>
              <a:t>Example Output:</a:t>
            </a:r>
          </a:p>
        </p:txBody>
      </p:sp>
      <p:pic>
        <p:nvPicPr>
          <p:cNvPr id="6" name="Picture 5">
            <a:extLst>
              <a:ext uri="{FF2B5EF4-FFF2-40B4-BE49-F238E27FC236}">
                <a16:creationId xmlns:a16="http://schemas.microsoft.com/office/drawing/2014/main" id="{0E166CA7-A7D2-C386-0438-0BCE66DE621B}"/>
              </a:ext>
            </a:extLst>
          </p:cNvPr>
          <p:cNvPicPr>
            <a:picLocks noChangeAspect="1"/>
          </p:cNvPicPr>
          <p:nvPr/>
        </p:nvPicPr>
        <p:blipFill>
          <a:blip r:embed="rId2"/>
          <a:stretch>
            <a:fillRect/>
          </a:stretch>
        </p:blipFill>
        <p:spPr>
          <a:xfrm>
            <a:off x="73856" y="3286530"/>
            <a:ext cx="8996286" cy="948873"/>
          </a:xfrm>
          <a:prstGeom prst="rect">
            <a:avLst/>
          </a:prstGeom>
        </p:spPr>
      </p:pic>
    </p:spTree>
    <p:extLst>
      <p:ext uri="{BB962C8B-B14F-4D97-AF65-F5344CB8AC3E}">
        <p14:creationId xmlns:p14="http://schemas.microsoft.com/office/powerpoint/2010/main" val="1505478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5715-0996-EC40-9451-303E9DDE48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325F0-4CC5-E1ED-F0D3-2E52E4A510A3}"/>
              </a:ext>
            </a:extLst>
          </p:cNvPr>
          <p:cNvSpPr>
            <a:spLocks noGrp="1"/>
          </p:cNvSpPr>
          <p:nvPr>
            <p:ph type="title"/>
          </p:nvPr>
        </p:nvSpPr>
        <p:spPr/>
        <p:txBody>
          <a:bodyPr/>
          <a:lstStyle/>
          <a:p>
            <a:r>
              <a:rPr lang="en-US"/>
              <a:t>Check TPM Device Information</a:t>
            </a:r>
          </a:p>
        </p:txBody>
      </p:sp>
      <p:sp>
        <p:nvSpPr>
          <p:cNvPr id="4" name="TextBox 3">
            <a:extLst>
              <a:ext uri="{FF2B5EF4-FFF2-40B4-BE49-F238E27FC236}">
                <a16:creationId xmlns:a16="http://schemas.microsoft.com/office/drawing/2014/main" id="{BCFF5D4D-FC53-145E-F3A3-3BF2D03E882C}"/>
              </a:ext>
            </a:extLst>
          </p:cNvPr>
          <p:cNvSpPr txBox="1"/>
          <p:nvPr/>
        </p:nvSpPr>
        <p:spPr>
          <a:xfrm>
            <a:off x="457199" y="1417638"/>
            <a:ext cx="8229600" cy="1200329"/>
          </a:xfrm>
          <a:prstGeom prst="rect">
            <a:avLst/>
          </a:prstGeom>
          <a:noFill/>
        </p:spPr>
        <p:txBody>
          <a:bodyPr wrap="square" rtlCol="0">
            <a:spAutoFit/>
          </a:bodyPr>
          <a:lstStyle/>
          <a:p>
            <a:r>
              <a:rPr lang="en-US"/>
              <a:t>Command </a:t>
            </a:r>
            <a:r>
              <a:rPr lang="en-US">
                <a:sym typeface="Wingdings" pitchFamily="2" charset="2"/>
              </a:rPr>
              <a:t> </a:t>
            </a:r>
            <a:r>
              <a:rPr lang="en-US" err="1">
                <a:solidFill>
                  <a:srgbClr val="FF0000"/>
                </a:solidFill>
                <a:sym typeface="Wingdings" pitchFamily="2" charset="2"/>
              </a:rPr>
              <a:t>tpmtool</a:t>
            </a:r>
            <a:r>
              <a:rPr lang="en-US">
                <a:solidFill>
                  <a:srgbClr val="FF0000"/>
                </a:solidFill>
                <a:sym typeface="Wingdings" pitchFamily="2" charset="2"/>
              </a:rPr>
              <a:t> </a:t>
            </a:r>
            <a:r>
              <a:rPr lang="en-US" err="1">
                <a:solidFill>
                  <a:srgbClr val="FF0000"/>
                </a:solidFill>
                <a:sym typeface="Wingdings" pitchFamily="2" charset="2"/>
              </a:rPr>
              <a:t>getdeviceinformation</a:t>
            </a:r>
            <a:endParaRPr lang="en-US">
              <a:solidFill>
                <a:srgbClr val="FF0000"/>
              </a:solidFill>
              <a:sym typeface="Wingdings" pitchFamily="2" charset="2"/>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Displays detailed TPM hardware information such as manufacturer, version, and readiness status.</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84CBAACC-B168-8D63-85C8-97C8B0D2C8AF}"/>
              </a:ext>
            </a:extLst>
          </p:cNvPr>
          <p:cNvSpPr txBox="1"/>
          <p:nvPr/>
        </p:nvSpPr>
        <p:spPr>
          <a:xfrm>
            <a:off x="457199" y="2736710"/>
            <a:ext cx="1764266" cy="369332"/>
          </a:xfrm>
          <a:prstGeom prst="rect">
            <a:avLst/>
          </a:prstGeom>
          <a:noFill/>
        </p:spPr>
        <p:txBody>
          <a:bodyPr wrap="none" rtlCol="0">
            <a:spAutoFit/>
          </a:bodyPr>
          <a:lstStyle/>
          <a:p>
            <a:r>
              <a:rPr lang="en-US"/>
              <a:t>Example Output:</a:t>
            </a:r>
          </a:p>
        </p:txBody>
      </p:sp>
      <p:pic>
        <p:nvPicPr>
          <p:cNvPr id="7" name="Picture 6" descr="A screenshot of a computer program&#10;&#10;AI-generated content may be incorrect.">
            <a:extLst>
              <a:ext uri="{FF2B5EF4-FFF2-40B4-BE49-F238E27FC236}">
                <a16:creationId xmlns:a16="http://schemas.microsoft.com/office/drawing/2014/main" id="{BF369C12-57E9-1EA9-E55D-E39C9F7C77BB}"/>
              </a:ext>
            </a:extLst>
          </p:cNvPr>
          <p:cNvPicPr>
            <a:picLocks noChangeAspect="1"/>
          </p:cNvPicPr>
          <p:nvPr/>
        </p:nvPicPr>
        <p:blipFill>
          <a:blip r:embed="rId2"/>
          <a:stretch>
            <a:fillRect/>
          </a:stretch>
        </p:blipFill>
        <p:spPr>
          <a:xfrm>
            <a:off x="3732756" y="2371228"/>
            <a:ext cx="4622104" cy="4391821"/>
          </a:xfrm>
          <a:prstGeom prst="rect">
            <a:avLst/>
          </a:prstGeom>
        </p:spPr>
      </p:pic>
    </p:spTree>
    <p:extLst>
      <p:ext uri="{BB962C8B-B14F-4D97-AF65-F5344CB8AC3E}">
        <p14:creationId xmlns:p14="http://schemas.microsoft.com/office/powerpoint/2010/main" val="398058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F8E86-844B-BEEE-30D6-77FB0D30A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A4937-D3FB-3694-EB7B-AD913C02AA4A}"/>
              </a:ext>
            </a:extLst>
          </p:cNvPr>
          <p:cNvSpPr>
            <a:spLocks noGrp="1"/>
          </p:cNvSpPr>
          <p:nvPr>
            <p:ph type="title"/>
          </p:nvPr>
        </p:nvSpPr>
        <p:spPr/>
        <p:txBody>
          <a:bodyPr>
            <a:normAutofit fontScale="90000"/>
          </a:bodyPr>
          <a:lstStyle/>
          <a:p>
            <a:r>
              <a:rPr lang="en-US"/>
              <a:t>Check Kernel Boot Logs </a:t>
            </a:r>
            <a:br>
              <a:rPr lang="en-US"/>
            </a:br>
            <a:r>
              <a:rPr lang="en-US"/>
              <a:t>(Measured Boot)</a:t>
            </a:r>
          </a:p>
        </p:txBody>
      </p:sp>
      <p:sp>
        <p:nvSpPr>
          <p:cNvPr id="4" name="TextBox 3">
            <a:extLst>
              <a:ext uri="{FF2B5EF4-FFF2-40B4-BE49-F238E27FC236}">
                <a16:creationId xmlns:a16="http://schemas.microsoft.com/office/drawing/2014/main" id="{29A91E89-4125-BC5A-AA0F-86D7384DF055}"/>
              </a:ext>
            </a:extLst>
          </p:cNvPr>
          <p:cNvSpPr txBox="1"/>
          <p:nvPr/>
        </p:nvSpPr>
        <p:spPr>
          <a:xfrm>
            <a:off x="457199" y="1417638"/>
            <a:ext cx="8229600" cy="1754326"/>
          </a:xfrm>
          <a:prstGeom prst="rect">
            <a:avLst/>
          </a:prstGeom>
          <a:noFill/>
        </p:spPr>
        <p:txBody>
          <a:bodyPr wrap="square" rtlCol="0">
            <a:spAutoFit/>
          </a:bodyPr>
          <a:lstStyle/>
          <a:p>
            <a:r>
              <a:rPr lang="en-US"/>
              <a:t>Command </a:t>
            </a:r>
            <a:r>
              <a:rPr lang="en-US">
                <a:sym typeface="Wingdings" pitchFamily="2" charset="2"/>
              </a:rPr>
              <a:t> </a:t>
            </a:r>
            <a:r>
              <a:rPr lang="en-US">
                <a:solidFill>
                  <a:srgbClr val="FF0000"/>
                </a:solidFill>
                <a:sym typeface="Wingdings" pitchFamily="2" charset="2"/>
              </a:rPr>
              <a:t>Get-</a:t>
            </a:r>
            <a:r>
              <a:rPr lang="en-US" err="1">
                <a:solidFill>
                  <a:srgbClr val="FF0000"/>
                </a:solidFill>
                <a:sym typeface="Wingdings" pitchFamily="2" charset="2"/>
              </a:rPr>
              <a:t>WinEvent</a:t>
            </a:r>
            <a:r>
              <a:rPr lang="en-US">
                <a:solidFill>
                  <a:srgbClr val="FF0000"/>
                </a:solidFill>
                <a:sym typeface="Wingdings" pitchFamily="2" charset="2"/>
              </a:rPr>
              <a:t> -</a:t>
            </a:r>
            <a:r>
              <a:rPr lang="en-US" err="1">
                <a:solidFill>
                  <a:srgbClr val="FF0000"/>
                </a:solidFill>
                <a:sym typeface="Wingdings" pitchFamily="2" charset="2"/>
              </a:rPr>
              <a:t>LogName</a:t>
            </a:r>
            <a:r>
              <a:rPr lang="en-US">
                <a:solidFill>
                  <a:srgbClr val="FF0000"/>
                </a:solidFill>
                <a:sym typeface="Wingdings" pitchFamily="2" charset="2"/>
              </a:rPr>
              <a:t> "Microsoft-Windows-Kernel-Boot/Operational" -</a:t>
            </a:r>
            <a:r>
              <a:rPr lang="en-US" err="1">
                <a:solidFill>
                  <a:srgbClr val="FF0000"/>
                </a:solidFill>
                <a:sym typeface="Wingdings" pitchFamily="2" charset="2"/>
              </a:rPr>
              <a:t>MaxEvents</a:t>
            </a:r>
            <a:r>
              <a:rPr lang="en-US">
                <a:solidFill>
                  <a:srgbClr val="FF0000"/>
                </a:solidFill>
                <a:sym typeface="Wingdings" pitchFamily="2" charset="2"/>
              </a:rPr>
              <a:t> 10 | Select </a:t>
            </a:r>
            <a:r>
              <a:rPr lang="en-US" err="1">
                <a:solidFill>
                  <a:srgbClr val="FF0000"/>
                </a:solidFill>
                <a:sym typeface="Wingdings" pitchFamily="2" charset="2"/>
              </a:rPr>
              <a:t>TimeCreated</a:t>
            </a:r>
            <a:r>
              <a:rPr lang="en-US">
                <a:solidFill>
                  <a:srgbClr val="FF0000"/>
                </a:solidFill>
                <a:sym typeface="Wingdings" pitchFamily="2" charset="2"/>
              </a:rPr>
              <a:t>, Id, Message</a:t>
            </a:r>
          </a:p>
          <a:p>
            <a:endParaRPr lang="en-US">
              <a:solidFill>
                <a:srgbClr val="C00000"/>
              </a:solidFill>
              <a:sym typeface="Wingdings" pitchFamily="2" charset="2"/>
            </a:endParaRPr>
          </a:p>
          <a:p>
            <a:r>
              <a:rPr lang="en-US">
                <a:solidFill>
                  <a:srgbClr val="00B050"/>
                </a:solidFill>
                <a:sym typeface="Wingdings" pitchFamily="2" charset="2"/>
              </a:rPr>
              <a:t>Purpose - </a:t>
            </a:r>
            <a:r>
              <a:rPr lang="en-IN"/>
              <a:t>Provides details about kernel boot events, including ELAM validation and driver loading.</a:t>
            </a:r>
          </a:p>
          <a:p>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71A86D69-F8CF-4628-0DB7-844B34C287DC}"/>
              </a:ext>
            </a:extLst>
          </p:cNvPr>
          <p:cNvSpPr txBox="1"/>
          <p:nvPr/>
        </p:nvSpPr>
        <p:spPr>
          <a:xfrm>
            <a:off x="457198" y="3059668"/>
            <a:ext cx="1764266" cy="369332"/>
          </a:xfrm>
          <a:prstGeom prst="rect">
            <a:avLst/>
          </a:prstGeom>
          <a:noFill/>
        </p:spPr>
        <p:txBody>
          <a:bodyPr wrap="none" rtlCol="0">
            <a:spAutoFit/>
          </a:bodyPr>
          <a:lstStyle/>
          <a:p>
            <a:r>
              <a:rPr lang="en-US"/>
              <a:t>Example Output:</a:t>
            </a:r>
          </a:p>
        </p:txBody>
      </p:sp>
      <p:pic>
        <p:nvPicPr>
          <p:cNvPr id="6" name="Picture 5" descr="A screenshot of a computer program&#10;&#10;AI-generated content may be incorrect.">
            <a:extLst>
              <a:ext uri="{FF2B5EF4-FFF2-40B4-BE49-F238E27FC236}">
                <a16:creationId xmlns:a16="http://schemas.microsoft.com/office/drawing/2014/main" id="{B66C7D58-FE48-8B87-EC25-C013970E5F6C}"/>
              </a:ext>
            </a:extLst>
          </p:cNvPr>
          <p:cNvPicPr>
            <a:picLocks noChangeAspect="1"/>
          </p:cNvPicPr>
          <p:nvPr/>
        </p:nvPicPr>
        <p:blipFill>
          <a:blip r:embed="rId2"/>
          <a:stretch>
            <a:fillRect/>
          </a:stretch>
        </p:blipFill>
        <p:spPr>
          <a:xfrm>
            <a:off x="29431" y="3633054"/>
            <a:ext cx="9085135" cy="2785596"/>
          </a:xfrm>
          <a:prstGeom prst="rect">
            <a:avLst/>
          </a:prstGeom>
        </p:spPr>
      </p:pic>
    </p:spTree>
    <p:extLst>
      <p:ext uri="{BB962C8B-B14F-4D97-AF65-F5344CB8AC3E}">
        <p14:creationId xmlns:p14="http://schemas.microsoft.com/office/powerpoint/2010/main" val="238489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54A9F-4B7F-BC36-CCC7-F1E9493B9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8B179-EFF2-C726-F9BF-94B87DD5E84A}"/>
              </a:ext>
            </a:extLst>
          </p:cNvPr>
          <p:cNvSpPr>
            <a:spLocks noGrp="1"/>
          </p:cNvSpPr>
          <p:nvPr>
            <p:ph type="title"/>
          </p:nvPr>
        </p:nvSpPr>
        <p:spPr>
          <a:xfrm>
            <a:off x="288098" y="-165330"/>
            <a:ext cx="8398701" cy="1143000"/>
          </a:xfrm>
        </p:spPr>
        <p:txBody>
          <a:bodyPr>
            <a:normAutofit fontScale="90000"/>
          </a:bodyPr>
          <a:lstStyle/>
          <a:p>
            <a:r>
              <a:rPr lang="en-US"/>
              <a:t>View Trusted Boot Logs (Code Integrity)</a:t>
            </a:r>
          </a:p>
        </p:txBody>
      </p:sp>
      <p:sp>
        <p:nvSpPr>
          <p:cNvPr id="4" name="TextBox 3">
            <a:extLst>
              <a:ext uri="{FF2B5EF4-FFF2-40B4-BE49-F238E27FC236}">
                <a16:creationId xmlns:a16="http://schemas.microsoft.com/office/drawing/2014/main" id="{D9CB7DDB-44EE-21B8-A127-0369F402484F}"/>
              </a:ext>
            </a:extLst>
          </p:cNvPr>
          <p:cNvSpPr txBox="1"/>
          <p:nvPr/>
        </p:nvSpPr>
        <p:spPr>
          <a:xfrm>
            <a:off x="372648" y="746837"/>
            <a:ext cx="8229600" cy="1477328"/>
          </a:xfrm>
          <a:prstGeom prst="rect">
            <a:avLst/>
          </a:prstGeom>
          <a:noFill/>
        </p:spPr>
        <p:txBody>
          <a:bodyPr wrap="square" rtlCol="0">
            <a:spAutoFit/>
          </a:bodyPr>
          <a:lstStyle/>
          <a:p>
            <a:r>
              <a:rPr lang="en-US"/>
              <a:t>Command </a:t>
            </a:r>
            <a:r>
              <a:rPr lang="en-US">
                <a:sym typeface="Wingdings" pitchFamily="2" charset="2"/>
              </a:rPr>
              <a:t> </a:t>
            </a:r>
            <a:r>
              <a:rPr lang="en-US">
                <a:solidFill>
                  <a:srgbClr val="FF0000"/>
                </a:solidFill>
                <a:sym typeface="Wingdings" pitchFamily="2" charset="2"/>
              </a:rPr>
              <a:t>Get-</a:t>
            </a:r>
            <a:r>
              <a:rPr lang="en-US" err="1">
                <a:solidFill>
                  <a:srgbClr val="FF0000"/>
                </a:solidFill>
                <a:sym typeface="Wingdings" pitchFamily="2" charset="2"/>
              </a:rPr>
              <a:t>WinEvent</a:t>
            </a:r>
            <a:r>
              <a:rPr lang="en-US">
                <a:solidFill>
                  <a:srgbClr val="FF0000"/>
                </a:solidFill>
                <a:sym typeface="Wingdings" pitchFamily="2" charset="2"/>
              </a:rPr>
              <a:t> -</a:t>
            </a:r>
            <a:r>
              <a:rPr lang="en-US" err="1">
                <a:solidFill>
                  <a:srgbClr val="FF0000"/>
                </a:solidFill>
                <a:sym typeface="Wingdings" pitchFamily="2" charset="2"/>
              </a:rPr>
              <a:t>LogName</a:t>
            </a:r>
            <a:r>
              <a:rPr lang="en-US">
                <a:solidFill>
                  <a:srgbClr val="FF0000"/>
                </a:solidFill>
                <a:sym typeface="Wingdings" pitchFamily="2" charset="2"/>
              </a:rPr>
              <a:t> "Microsoft-Windows-</a:t>
            </a:r>
            <a:r>
              <a:rPr lang="en-US" err="1">
                <a:solidFill>
                  <a:srgbClr val="FF0000"/>
                </a:solidFill>
                <a:sym typeface="Wingdings" pitchFamily="2" charset="2"/>
              </a:rPr>
              <a:t>CodeIntegrity</a:t>
            </a:r>
            <a:r>
              <a:rPr lang="en-US">
                <a:solidFill>
                  <a:srgbClr val="FF0000"/>
                </a:solidFill>
                <a:sym typeface="Wingdings" pitchFamily="2" charset="2"/>
              </a:rPr>
              <a:t>/Operational" -</a:t>
            </a:r>
            <a:r>
              <a:rPr lang="en-US" err="1">
                <a:solidFill>
                  <a:srgbClr val="FF0000"/>
                </a:solidFill>
                <a:sym typeface="Wingdings" pitchFamily="2" charset="2"/>
              </a:rPr>
              <a:t>MaxEvents</a:t>
            </a:r>
            <a:r>
              <a:rPr lang="en-US">
                <a:solidFill>
                  <a:srgbClr val="FF0000"/>
                </a:solidFill>
                <a:sym typeface="Wingdings" pitchFamily="2" charset="2"/>
              </a:rPr>
              <a:t> 5 | Select </a:t>
            </a:r>
            <a:r>
              <a:rPr lang="en-US" err="1">
                <a:solidFill>
                  <a:srgbClr val="FF0000"/>
                </a:solidFill>
                <a:sym typeface="Wingdings" pitchFamily="2" charset="2"/>
              </a:rPr>
              <a:t>TimeCreated</a:t>
            </a:r>
            <a:r>
              <a:rPr lang="en-US">
                <a:solidFill>
                  <a:srgbClr val="FF0000"/>
                </a:solidFill>
                <a:sym typeface="Wingdings" pitchFamily="2" charset="2"/>
              </a:rPr>
              <a:t>, Id, Message</a:t>
            </a:r>
          </a:p>
          <a:p>
            <a:endParaRPr lang="en-US">
              <a:solidFill>
                <a:srgbClr val="C00000"/>
              </a:solidFill>
              <a:sym typeface="Wingdings" pitchFamily="2" charset="2"/>
            </a:endParaRPr>
          </a:p>
          <a:p>
            <a:r>
              <a:rPr lang="en-US">
                <a:solidFill>
                  <a:srgbClr val="00B050"/>
                </a:solidFill>
                <a:sym typeface="Wingdings" pitchFamily="2" charset="2"/>
              </a:rPr>
              <a:t>Purpose - </a:t>
            </a:r>
            <a:r>
              <a:rPr lang="en-IN"/>
              <a:t>Displays recent code integrity events verifying drivers and system processes during boot.</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2AEDDABC-6160-371D-9FA4-AF2F0FBAB64C}"/>
              </a:ext>
            </a:extLst>
          </p:cNvPr>
          <p:cNvSpPr txBox="1"/>
          <p:nvPr/>
        </p:nvSpPr>
        <p:spPr>
          <a:xfrm>
            <a:off x="372648" y="2224165"/>
            <a:ext cx="1764266" cy="369332"/>
          </a:xfrm>
          <a:prstGeom prst="rect">
            <a:avLst/>
          </a:prstGeom>
          <a:noFill/>
        </p:spPr>
        <p:txBody>
          <a:bodyPr wrap="none" rtlCol="0">
            <a:spAutoFit/>
          </a:bodyPr>
          <a:lstStyle/>
          <a:p>
            <a:r>
              <a:rPr lang="en-US"/>
              <a:t>Example Output:</a:t>
            </a:r>
          </a:p>
        </p:txBody>
      </p:sp>
      <p:pic>
        <p:nvPicPr>
          <p:cNvPr id="7" name="Picture 6" descr="A screenshot of a computer program&#10;&#10;AI-generated content may be incorrect.">
            <a:extLst>
              <a:ext uri="{FF2B5EF4-FFF2-40B4-BE49-F238E27FC236}">
                <a16:creationId xmlns:a16="http://schemas.microsoft.com/office/drawing/2014/main" id="{AFFE54AE-7119-E364-A1F8-67D672FA441A}"/>
              </a:ext>
            </a:extLst>
          </p:cNvPr>
          <p:cNvPicPr>
            <a:picLocks noChangeAspect="1"/>
          </p:cNvPicPr>
          <p:nvPr/>
        </p:nvPicPr>
        <p:blipFill>
          <a:blip r:embed="rId2"/>
          <a:stretch>
            <a:fillRect/>
          </a:stretch>
        </p:blipFill>
        <p:spPr>
          <a:xfrm>
            <a:off x="776177" y="2593497"/>
            <a:ext cx="7422541" cy="4183614"/>
          </a:xfrm>
          <a:prstGeom prst="rect">
            <a:avLst/>
          </a:prstGeom>
        </p:spPr>
      </p:pic>
    </p:spTree>
    <p:extLst>
      <p:ext uri="{BB962C8B-B14F-4D97-AF65-F5344CB8AC3E}">
        <p14:creationId xmlns:p14="http://schemas.microsoft.com/office/powerpoint/2010/main" val="3717120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AB1A-DCDB-03EC-560C-7518F2C93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AAD03-1BEF-D343-D939-C6225CAD0F1B}"/>
              </a:ext>
            </a:extLst>
          </p:cNvPr>
          <p:cNvSpPr>
            <a:spLocks noGrp="1"/>
          </p:cNvSpPr>
          <p:nvPr>
            <p:ph type="title"/>
          </p:nvPr>
        </p:nvSpPr>
        <p:spPr/>
        <p:txBody>
          <a:bodyPr>
            <a:normAutofit/>
          </a:bodyPr>
          <a:lstStyle/>
          <a:p>
            <a:r>
              <a:rPr lang="en-US"/>
              <a:t>Query ELAM Policy</a:t>
            </a:r>
          </a:p>
        </p:txBody>
      </p:sp>
      <p:sp>
        <p:nvSpPr>
          <p:cNvPr id="4" name="TextBox 3">
            <a:extLst>
              <a:ext uri="{FF2B5EF4-FFF2-40B4-BE49-F238E27FC236}">
                <a16:creationId xmlns:a16="http://schemas.microsoft.com/office/drawing/2014/main" id="{167A2B55-D6E7-0BAF-5AD1-598791F708D5}"/>
              </a:ext>
            </a:extLst>
          </p:cNvPr>
          <p:cNvSpPr txBox="1"/>
          <p:nvPr/>
        </p:nvSpPr>
        <p:spPr>
          <a:xfrm>
            <a:off x="457199" y="1417638"/>
            <a:ext cx="8229600" cy="1477328"/>
          </a:xfrm>
          <a:prstGeom prst="rect">
            <a:avLst/>
          </a:prstGeom>
          <a:noFill/>
        </p:spPr>
        <p:txBody>
          <a:bodyPr wrap="square" rtlCol="0">
            <a:spAutoFit/>
          </a:bodyPr>
          <a:lstStyle/>
          <a:p>
            <a:r>
              <a:rPr lang="en-US"/>
              <a:t>Command </a:t>
            </a:r>
            <a:r>
              <a:rPr lang="en-US">
                <a:sym typeface="Wingdings" pitchFamily="2" charset="2"/>
              </a:rPr>
              <a:t> </a:t>
            </a:r>
            <a:r>
              <a:rPr lang="en-US">
                <a:solidFill>
                  <a:srgbClr val="FF0000"/>
                </a:solidFill>
                <a:sym typeface="Wingdings" pitchFamily="2" charset="2"/>
              </a:rPr>
              <a:t>Get-</a:t>
            </a:r>
            <a:r>
              <a:rPr lang="en-US" err="1">
                <a:solidFill>
                  <a:srgbClr val="FF0000"/>
                </a:solidFill>
                <a:sym typeface="Wingdings" pitchFamily="2" charset="2"/>
              </a:rPr>
              <a:t>ItemProperty</a:t>
            </a:r>
            <a:r>
              <a:rPr lang="en-US">
                <a:solidFill>
                  <a:srgbClr val="FF0000"/>
                </a:solidFill>
                <a:sym typeface="Wingdings" pitchFamily="2" charset="2"/>
              </a:rPr>
              <a:t> -Path "HKLM:\SYSTEM\</a:t>
            </a:r>
            <a:r>
              <a:rPr lang="en-US" err="1">
                <a:solidFill>
                  <a:srgbClr val="FF0000"/>
                </a:solidFill>
                <a:sym typeface="Wingdings" pitchFamily="2" charset="2"/>
              </a:rPr>
              <a:t>CurrentControlSet</a:t>
            </a:r>
            <a:r>
              <a:rPr lang="en-US">
                <a:solidFill>
                  <a:srgbClr val="FF0000"/>
                </a:solidFill>
                <a:sym typeface="Wingdings" pitchFamily="2" charset="2"/>
              </a:rPr>
              <a:t>\Control\</a:t>
            </a:r>
            <a:r>
              <a:rPr lang="en-US" err="1">
                <a:solidFill>
                  <a:srgbClr val="FF0000"/>
                </a:solidFill>
                <a:sym typeface="Wingdings" pitchFamily="2" charset="2"/>
              </a:rPr>
              <a:t>EarlyLaunch</a:t>
            </a:r>
            <a:r>
              <a:rPr lang="en-US">
                <a:solidFill>
                  <a:srgbClr val="FF0000"/>
                </a:solidFill>
                <a:sym typeface="Wingdings" pitchFamily="2" charset="2"/>
              </a:rPr>
              <a:t>"</a:t>
            </a:r>
          </a:p>
          <a:p>
            <a:endParaRPr lang="en-US">
              <a:solidFill>
                <a:srgbClr val="C00000"/>
              </a:solidFill>
              <a:sym typeface="Wingdings" pitchFamily="2" charset="2"/>
            </a:endParaRPr>
          </a:p>
          <a:p>
            <a:r>
              <a:rPr lang="en-US">
                <a:solidFill>
                  <a:srgbClr val="00B050"/>
                </a:solidFill>
                <a:sym typeface="Wingdings" pitchFamily="2" charset="2"/>
              </a:rPr>
              <a:t>Purpose - </a:t>
            </a:r>
            <a:r>
              <a:rPr lang="en-IN"/>
              <a:t>retrieves the configuration settings for Windows' Early Launch Anti-Malware (ELAM) feature, which protects against malware that loads during the boot process</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8C25C4A9-B803-F559-D3FC-E3AF7A9BF277}"/>
              </a:ext>
            </a:extLst>
          </p:cNvPr>
          <p:cNvSpPr txBox="1"/>
          <p:nvPr/>
        </p:nvSpPr>
        <p:spPr>
          <a:xfrm>
            <a:off x="457198" y="3059668"/>
            <a:ext cx="1764266" cy="369332"/>
          </a:xfrm>
          <a:prstGeom prst="rect">
            <a:avLst/>
          </a:prstGeom>
          <a:noFill/>
        </p:spPr>
        <p:txBody>
          <a:bodyPr wrap="none" rtlCol="0">
            <a:spAutoFit/>
          </a:bodyPr>
          <a:lstStyle/>
          <a:p>
            <a:r>
              <a:rPr lang="en-US"/>
              <a:t>Example Output:</a:t>
            </a:r>
          </a:p>
        </p:txBody>
      </p:sp>
      <p:pic>
        <p:nvPicPr>
          <p:cNvPr id="7" name="Picture 6" descr="A computer screen shot of a blue screen&#10;&#10;AI-generated content may be incorrect.">
            <a:extLst>
              <a:ext uri="{FF2B5EF4-FFF2-40B4-BE49-F238E27FC236}">
                <a16:creationId xmlns:a16="http://schemas.microsoft.com/office/drawing/2014/main" id="{F7FF421C-B4EB-5A61-B03D-B340EA7C47B6}"/>
              </a:ext>
            </a:extLst>
          </p:cNvPr>
          <p:cNvPicPr>
            <a:picLocks noChangeAspect="1"/>
          </p:cNvPicPr>
          <p:nvPr/>
        </p:nvPicPr>
        <p:blipFill>
          <a:blip r:embed="rId2"/>
          <a:stretch>
            <a:fillRect/>
          </a:stretch>
        </p:blipFill>
        <p:spPr>
          <a:xfrm>
            <a:off x="48735" y="3473767"/>
            <a:ext cx="9046529" cy="2680453"/>
          </a:xfrm>
          <a:prstGeom prst="rect">
            <a:avLst/>
          </a:prstGeom>
        </p:spPr>
      </p:pic>
    </p:spTree>
    <p:extLst>
      <p:ext uri="{BB962C8B-B14F-4D97-AF65-F5344CB8AC3E}">
        <p14:creationId xmlns:p14="http://schemas.microsoft.com/office/powerpoint/2010/main" val="342413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F59FD-28AF-949A-4311-026769C97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0F1EC-AEB3-B9A0-9480-D71270305114}"/>
              </a:ext>
            </a:extLst>
          </p:cNvPr>
          <p:cNvSpPr>
            <a:spLocks noGrp="1"/>
          </p:cNvSpPr>
          <p:nvPr>
            <p:ph type="title"/>
          </p:nvPr>
        </p:nvSpPr>
        <p:spPr/>
        <p:txBody>
          <a:bodyPr>
            <a:normAutofit/>
          </a:bodyPr>
          <a:lstStyle/>
          <a:p>
            <a:r>
              <a:rPr lang="en-US"/>
              <a:t>Check Secure Boot Status</a:t>
            </a:r>
          </a:p>
        </p:txBody>
      </p:sp>
      <p:sp>
        <p:nvSpPr>
          <p:cNvPr id="4" name="TextBox 3">
            <a:extLst>
              <a:ext uri="{FF2B5EF4-FFF2-40B4-BE49-F238E27FC236}">
                <a16:creationId xmlns:a16="http://schemas.microsoft.com/office/drawing/2014/main" id="{3C68FFA3-4D54-0755-1669-AFEA56229C5E}"/>
              </a:ext>
            </a:extLst>
          </p:cNvPr>
          <p:cNvSpPr txBox="1"/>
          <p:nvPr/>
        </p:nvSpPr>
        <p:spPr>
          <a:xfrm>
            <a:off x="457199" y="1417638"/>
            <a:ext cx="8229600" cy="923330"/>
          </a:xfrm>
          <a:prstGeom prst="rect">
            <a:avLst/>
          </a:prstGeom>
          <a:noFill/>
        </p:spPr>
        <p:txBody>
          <a:bodyPr wrap="square" rtlCol="0">
            <a:spAutoFit/>
          </a:bodyPr>
          <a:lstStyle/>
          <a:p>
            <a:r>
              <a:rPr lang="en-US"/>
              <a:t>Command </a:t>
            </a:r>
            <a:r>
              <a:rPr lang="en-US">
                <a:sym typeface="Wingdings" pitchFamily="2" charset="2"/>
              </a:rPr>
              <a:t> </a:t>
            </a:r>
            <a:r>
              <a:rPr lang="en-US">
                <a:solidFill>
                  <a:srgbClr val="FF0000"/>
                </a:solidFill>
                <a:sym typeface="Wingdings" pitchFamily="2" charset="2"/>
              </a:rPr>
              <a:t>Confirm-</a:t>
            </a:r>
            <a:r>
              <a:rPr lang="en-US" err="1">
                <a:solidFill>
                  <a:srgbClr val="FF0000"/>
                </a:solidFill>
                <a:sym typeface="Wingdings" pitchFamily="2" charset="2"/>
              </a:rPr>
              <a:t>SecureBootUEFI</a:t>
            </a:r>
            <a:endParaRPr lang="en-US">
              <a:solidFill>
                <a:srgbClr val="FF0000"/>
              </a:solidFill>
              <a:sym typeface="Wingdings" pitchFamily="2" charset="2"/>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Returns True if Secure Boot is enabled, False if disabled.</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4537DD97-B73B-BE1C-B843-B3162A1B6302}"/>
              </a:ext>
            </a:extLst>
          </p:cNvPr>
          <p:cNvSpPr txBox="1"/>
          <p:nvPr/>
        </p:nvSpPr>
        <p:spPr>
          <a:xfrm>
            <a:off x="457198" y="3059668"/>
            <a:ext cx="1764266" cy="369332"/>
          </a:xfrm>
          <a:prstGeom prst="rect">
            <a:avLst/>
          </a:prstGeom>
          <a:noFill/>
        </p:spPr>
        <p:txBody>
          <a:bodyPr wrap="none" rtlCol="0">
            <a:spAutoFit/>
          </a:bodyPr>
          <a:lstStyle/>
          <a:p>
            <a:r>
              <a:rPr lang="en-US"/>
              <a:t>Example Output:</a:t>
            </a:r>
          </a:p>
        </p:txBody>
      </p:sp>
      <p:pic>
        <p:nvPicPr>
          <p:cNvPr id="6" name="Picture 5" descr="A screenshot of a computer program&#10;&#10;AI-generated content may be incorrect.">
            <a:extLst>
              <a:ext uri="{FF2B5EF4-FFF2-40B4-BE49-F238E27FC236}">
                <a16:creationId xmlns:a16="http://schemas.microsoft.com/office/drawing/2014/main" id="{8133B0E1-FBCC-23E4-C15B-349EBCB3AB05}"/>
              </a:ext>
            </a:extLst>
          </p:cNvPr>
          <p:cNvPicPr>
            <a:picLocks noChangeAspect="1"/>
          </p:cNvPicPr>
          <p:nvPr/>
        </p:nvPicPr>
        <p:blipFill>
          <a:blip r:embed="rId2"/>
          <a:stretch>
            <a:fillRect/>
          </a:stretch>
        </p:blipFill>
        <p:spPr>
          <a:xfrm>
            <a:off x="494775" y="3607634"/>
            <a:ext cx="7996090" cy="2104234"/>
          </a:xfrm>
          <a:prstGeom prst="rect">
            <a:avLst/>
          </a:prstGeom>
        </p:spPr>
      </p:pic>
    </p:spTree>
    <p:extLst>
      <p:ext uri="{BB962C8B-B14F-4D97-AF65-F5344CB8AC3E}">
        <p14:creationId xmlns:p14="http://schemas.microsoft.com/office/powerpoint/2010/main" val="367372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A340B-3FD8-95FD-40D4-EAF2064289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A7DA2-39CB-F157-214F-81BBC6D41343}"/>
              </a:ext>
            </a:extLst>
          </p:cNvPr>
          <p:cNvSpPr>
            <a:spLocks noGrp="1"/>
          </p:cNvSpPr>
          <p:nvPr>
            <p:ph idx="1"/>
          </p:nvPr>
        </p:nvSpPr>
        <p:spPr>
          <a:xfrm>
            <a:off x="457200" y="297494"/>
            <a:ext cx="8229600" cy="4525963"/>
          </a:xfrm>
        </p:spPr>
        <p:txBody>
          <a:bodyPr>
            <a:normAutofit/>
          </a:bodyPr>
          <a:lstStyle/>
          <a:p>
            <a:r>
              <a:rPr lang="en-US" b="1"/>
              <a:t>Step 2: </a:t>
            </a:r>
            <a:r>
              <a:rPr lang="en-IN"/>
              <a:t>Scroll through the System Information window list until you find Secure Boot State.</a:t>
            </a:r>
          </a:p>
          <a:p>
            <a:r>
              <a:rPr lang="en-IN" b="1"/>
              <a:t>Step 3:</a:t>
            </a:r>
            <a:r>
              <a:rPr lang="en-IN"/>
              <a:t> If it says “Off”, then we will need to turn it “On”.</a:t>
            </a:r>
            <a:endParaRPr/>
          </a:p>
        </p:txBody>
      </p:sp>
      <p:pic>
        <p:nvPicPr>
          <p:cNvPr id="7" name="Picture 6" descr="A screenshot of a computer&#10;&#10;AI-generated content may be incorrect.">
            <a:extLst>
              <a:ext uri="{FF2B5EF4-FFF2-40B4-BE49-F238E27FC236}">
                <a16:creationId xmlns:a16="http://schemas.microsoft.com/office/drawing/2014/main" id="{4A92C727-3FDB-1740-5045-5C267959044A}"/>
              </a:ext>
            </a:extLst>
          </p:cNvPr>
          <p:cNvPicPr>
            <a:picLocks noChangeAspect="1"/>
          </p:cNvPicPr>
          <p:nvPr/>
        </p:nvPicPr>
        <p:blipFill>
          <a:blip r:embed="rId2"/>
          <a:stretch>
            <a:fillRect/>
          </a:stretch>
        </p:blipFill>
        <p:spPr>
          <a:xfrm>
            <a:off x="150312" y="2950816"/>
            <a:ext cx="8843376" cy="3745281"/>
          </a:xfrm>
          <a:prstGeom prst="rect">
            <a:avLst/>
          </a:prstGeom>
        </p:spPr>
      </p:pic>
    </p:spTree>
    <p:extLst>
      <p:ext uri="{BB962C8B-B14F-4D97-AF65-F5344CB8AC3E}">
        <p14:creationId xmlns:p14="http://schemas.microsoft.com/office/powerpoint/2010/main" val="1296099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B6C5B-2EC1-7195-525B-4157F5F56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0F096-499B-B155-07CB-C36EEEE05852}"/>
              </a:ext>
            </a:extLst>
          </p:cNvPr>
          <p:cNvSpPr>
            <a:spLocks noGrp="1"/>
          </p:cNvSpPr>
          <p:nvPr>
            <p:ph type="title"/>
          </p:nvPr>
        </p:nvSpPr>
        <p:spPr>
          <a:xfrm>
            <a:off x="0" y="1106306"/>
            <a:ext cx="3895595" cy="1143000"/>
          </a:xfrm>
        </p:spPr>
        <p:txBody>
          <a:bodyPr>
            <a:noAutofit/>
          </a:bodyPr>
          <a:lstStyle/>
          <a:p>
            <a:r>
              <a:rPr lang="en-US" sz="3600"/>
              <a:t>Parsing Measured Boot Logs</a:t>
            </a:r>
            <a:br>
              <a:rPr lang="en-US" sz="3600"/>
            </a:br>
            <a:r>
              <a:rPr lang="en-US" sz="3600"/>
              <a:t>(Viewing TPM PCR Register Values)</a:t>
            </a:r>
          </a:p>
        </p:txBody>
      </p:sp>
      <p:sp>
        <p:nvSpPr>
          <p:cNvPr id="4" name="TextBox 3">
            <a:extLst>
              <a:ext uri="{FF2B5EF4-FFF2-40B4-BE49-F238E27FC236}">
                <a16:creationId xmlns:a16="http://schemas.microsoft.com/office/drawing/2014/main" id="{C6DAE136-66E4-98F4-6FCA-C08BD2B180B1}"/>
              </a:ext>
            </a:extLst>
          </p:cNvPr>
          <p:cNvSpPr txBox="1"/>
          <p:nvPr/>
        </p:nvSpPr>
        <p:spPr>
          <a:xfrm>
            <a:off x="100207" y="3425868"/>
            <a:ext cx="3795387" cy="1754326"/>
          </a:xfrm>
          <a:prstGeom prst="rect">
            <a:avLst/>
          </a:prstGeom>
          <a:noFill/>
        </p:spPr>
        <p:txBody>
          <a:bodyPr wrap="square" rtlCol="0">
            <a:spAutoFit/>
          </a:bodyPr>
          <a:lstStyle/>
          <a:p>
            <a:r>
              <a:rPr lang="en-US"/>
              <a:t>Command </a:t>
            </a:r>
            <a:r>
              <a:rPr lang="en-US">
                <a:sym typeface="Wingdings" pitchFamily="2" charset="2"/>
              </a:rPr>
              <a:t> </a:t>
            </a:r>
            <a:r>
              <a:rPr lang="en-US" err="1">
                <a:solidFill>
                  <a:srgbClr val="FF0000"/>
                </a:solidFill>
                <a:sym typeface="Wingdings" pitchFamily="2" charset="2"/>
              </a:rPr>
              <a:t>tpmtool</a:t>
            </a:r>
            <a:r>
              <a:rPr lang="en-US">
                <a:solidFill>
                  <a:srgbClr val="FF0000"/>
                </a:solidFill>
                <a:sym typeface="Wingdings" pitchFamily="2" charset="2"/>
              </a:rPr>
              <a:t> </a:t>
            </a:r>
            <a:r>
              <a:rPr lang="en-US" err="1">
                <a:solidFill>
                  <a:srgbClr val="FF0000"/>
                </a:solidFill>
                <a:sym typeface="Wingdings" pitchFamily="2" charset="2"/>
              </a:rPr>
              <a:t>parsetcglogs</a:t>
            </a:r>
            <a:endParaRPr lang="en-US">
              <a:solidFill>
                <a:srgbClr val="FF0000"/>
              </a:solidFill>
              <a:sym typeface="Wingdings" pitchFamily="2" charset="2"/>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Parses and displays the detailed Measured Boot logs (TCG event logs) from TPM for </a:t>
            </a:r>
            <a:r>
              <a:rPr lang="en-IN" err="1"/>
              <a:t>analyzing</a:t>
            </a:r>
            <a:r>
              <a:rPr lang="en-IN"/>
              <a:t> PCR values and boot integrity.</a:t>
            </a:r>
            <a:endParaRPr lang="en-US">
              <a:solidFill>
                <a:srgbClr val="00B050"/>
              </a:solidFill>
              <a:sym typeface="Wingdings" pitchFamily="2" charset="2"/>
            </a:endParaRPr>
          </a:p>
        </p:txBody>
      </p:sp>
      <p:sp>
        <p:nvSpPr>
          <p:cNvPr id="5" name="TextBox 4">
            <a:extLst>
              <a:ext uri="{FF2B5EF4-FFF2-40B4-BE49-F238E27FC236}">
                <a16:creationId xmlns:a16="http://schemas.microsoft.com/office/drawing/2014/main" id="{184FBA6E-85A5-2D2F-28B1-39C249877A2F}"/>
              </a:ext>
            </a:extLst>
          </p:cNvPr>
          <p:cNvSpPr txBox="1"/>
          <p:nvPr/>
        </p:nvSpPr>
        <p:spPr>
          <a:xfrm>
            <a:off x="100207" y="5382362"/>
            <a:ext cx="1764266" cy="369332"/>
          </a:xfrm>
          <a:prstGeom prst="rect">
            <a:avLst/>
          </a:prstGeom>
          <a:noFill/>
        </p:spPr>
        <p:txBody>
          <a:bodyPr wrap="none" rtlCol="0">
            <a:spAutoFit/>
          </a:bodyPr>
          <a:lstStyle/>
          <a:p>
            <a:r>
              <a:rPr lang="en-US"/>
              <a:t>Example Output:</a:t>
            </a:r>
          </a:p>
        </p:txBody>
      </p:sp>
      <p:pic>
        <p:nvPicPr>
          <p:cNvPr id="7" name="Picture 6" descr="A blue screen with white text&#10;&#10;AI-generated content may be incorrect.">
            <a:extLst>
              <a:ext uri="{FF2B5EF4-FFF2-40B4-BE49-F238E27FC236}">
                <a16:creationId xmlns:a16="http://schemas.microsoft.com/office/drawing/2014/main" id="{6A99EE30-9E79-8A9E-365E-826A9206EDCF}"/>
              </a:ext>
            </a:extLst>
          </p:cNvPr>
          <p:cNvPicPr>
            <a:picLocks noChangeAspect="1"/>
          </p:cNvPicPr>
          <p:nvPr/>
        </p:nvPicPr>
        <p:blipFill>
          <a:blip r:embed="rId2"/>
          <a:stretch>
            <a:fillRect/>
          </a:stretch>
        </p:blipFill>
        <p:spPr>
          <a:xfrm>
            <a:off x="4242025" y="-3132"/>
            <a:ext cx="4801768" cy="6858000"/>
          </a:xfrm>
          <a:prstGeom prst="rect">
            <a:avLst/>
          </a:prstGeom>
        </p:spPr>
      </p:pic>
    </p:spTree>
    <p:extLst>
      <p:ext uri="{BB962C8B-B14F-4D97-AF65-F5344CB8AC3E}">
        <p14:creationId xmlns:p14="http://schemas.microsoft.com/office/powerpoint/2010/main" val="1849943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E7D0D-0570-F239-40F9-A5CF19E57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CF999-385E-6EC7-0FE3-DD688A2FB328}"/>
              </a:ext>
            </a:extLst>
          </p:cNvPr>
          <p:cNvSpPr>
            <a:spLocks noGrp="1"/>
          </p:cNvSpPr>
          <p:nvPr>
            <p:ph type="title"/>
          </p:nvPr>
        </p:nvSpPr>
        <p:spPr/>
        <p:txBody>
          <a:bodyPr>
            <a:normAutofit fontScale="90000"/>
          </a:bodyPr>
          <a:lstStyle/>
          <a:p>
            <a:r>
              <a:rPr lang="en-US"/>
              <a:t>Windows Measured Boot Logs Folder</a:t>
            </a:r>
          </a:p>
        </p:txBody>
      </p:sp>
      <p:sp>
        <p:nvSpPr>
          <p:cNvPr id="4" name="TextBox 3">
            <a:extLst>
              <a:ext uri="{FF2B5EF4-FFF2-40B4-BE49-F238E27FC236}">
                <a16:creationId xmlns:a16="http://schemas.microsoft.com/office/drawing/2014/main" id="{EDDEAD55-3E05-B916-C921-9803F9A4E4F2}"/>
              </a:ext>
            </a:extLst>
          </p:cNvPr>
          <p:cNvSpPr txBox="1"/>
          <p:nvPr/>
        </p:nvSpPr>
        <p:spPr>
          <a:xfrm>
            <a:off x="457200" y="1242274"/>
            <a:ext cx="8229600" cy="1477328"/>
          </a:xfrm>
          <a:prstGeom prst="rect">
            <a:avLst/>
          </a:prstGeom>
          <a:noFill/>
        </p:spPr>
        <p:txBody>
          <a:bodyPr wrap="square" rtlCol="0">
            <a:spAutoFit/>
          </a:bodyPr>
          <a:lstStyle/>
          <a:p>
            <a:r>
              <a:rPr lang="en-US"/>
              <a:t>Path </a:t>
            </a:r>
            <a:r>
              <a:rPr lang="en-US">
                <a:sym typeface="Wingdings" pitchFamily="2" charset="2"/>
              </a:rPr>
              <a:t> </a:t>
            </a:r>
            <a:r>
              <a:rPr lang="en-IN" b="1">
                <a:solidFill>
                  <a:srgbClr val="FF0000"/>
                </a:solidFill>
              </a:rPr>
              <a:t>C:\Windows\Logs\</a:t>
            </a:r>
            <a:r>
              <a:rPr lang="en-IN" b="1" err="1">
                <a:solidFill>
                  <a:srgbClr val="FF0000"/>
                </a:solidFill>
              </a:rPr>
              <a:t>MeasuredBoot</a:t>
            </a:r>
            <a:endParaRPr lang="en-IN" b="1">
              <a:solidFill>
                <a:srgbClr val="FF0000"/>
              </a:solidFill>
            </a:endParaRPr>
          </a:p>
          <a:p>
            <a:endParaRPr lang="en-US">
              <a:solidFill>
                <a:srgbClr val="C00000"/>
              </a:solidFill>
              <a:sym typeface="Wingdings" pitchFamily="2" charset="2"/>
            </a:endParaRPr>
          </a:p>
          <a:p>
            <a:r>
              <a:rPr lang="en-US">
                <a:solidFill>
                  <a:srgbClr val="00B050"/>
                </a:solidFill>
                <a:sym typeface="Wingdings" pitchFamily="2" charset="2"/>
              </a:rPr>
              <a:t>Purpose - </a:t>
            </a:r>
            <a:r>
              <a:rPr lang="en-IN"/>
              <a:t>The </a:t>
            </a:r>
            <a:r>
              <a:rPr lang="en-IN" err="1"/>
              <a:t>MeasuredBoot</a:t>
            </a:r>
            <a:r>
              <a:rPr lang="en-IN"/>
              <a:t> log folder contains integrity measurement logs (PCR values, driver verification, boot sequence events) that Windows records for TPM and Trusted Boot attestation..</a:t>
            </a:r>
            <a:endParaRPr lang="en-US">
              <a:solidFill>
                <a:srgbClr val="00B050"/>
              </a:solidFill>
              <a:sym typeface="Wingdings" pitchFamily="2" charset="2"/>
            </a:endParaRPr>
          </a:p>
        </p:txBody>
      </p:sp>
      <p:pic>
        <p:nvPicPr>
          <p:cNvPr id="9" name="Picture 8" descr="A screenshot of a computer&#10;&#10;AI-generated content may be incorrect.">
            <a:extLst>
              <a:ext uri="{FF2B5EF4-FFF2-40B4-BE49-F238E27FC236}">
                <a16:creationId xmlns:a16="http://schemas.microsoft.com/office/drawing/2014/main" id="{8411F64F-C462-C2EF-424D-6EA8FE83639A}"/>
              </a:ext>
            </a:extLst>
          </p:cNvPr>
          <p:cNvPicPr>
            <a:picLocks noChangeAspect="1"/>
          </p:cNvPicPr>
          <p:nvPr/>
        </p:nvPicPr>
        <p:blipFill>
          <a:blip r:embed="rId2"/>
          <a:stretch>
            <a:fillRect/>
          </a:stretch>
        </p:blipFill>
        <p:spPr>
          <a:xfrm>
            <a:off x="457200" y="2849410"/>
            <a:ext cx="7947764" cy="3411919"/>
          </a:xfrm>
          <a:prstGeom prst="rect">
            <a:avLst/>
          </a:prstGeom>
        </p:spPr>
      </p:pic>
    </p:spTree>
    <p:extLst>
      <p:ext uri="{BB962C8B-B14F-4D97-AF65-F5344CB8AC3E}">
        <p14:creationId xmlns:p14="http://schemas.microsoft.com/office/powerpoint/2010/main" val="371314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FDCE-6AA6-6E23-523A-7DFFF524D7D0}"/>
              </a:ext>
            </a:extLst>
          </p:cNvPr>
          <p:cNvSpPr>
            <a:spLocks noGrp="1"/>
          </p:cNvSpPr>
          <p:nvPr>
            <p:ph type="title"/>
          </p:nvPr>
        </p:nvSpPr>
        <p:spPr/>
        <p:txBody>
          <a:bodyPr/>
          <a:lstStyle/>
          <a:p>
            <a:r>
              <a:rPr lang="en-US"/>
              <a:t>.Log Files (Measured Boot)</a:t>
            </a:r>
          </a:p>
        </p:txBody>
      </p:sp>
      <p:sp>
        <p:nvSpPr>
          <p:cNvPr id="6" name="TextBox 5">
            <a:extLst>
              <a:ext uri="{FF2B5EF4-FFF2-40B4-BE49-F238E27FC236}">
                <a16:creationId xmlns:a16="http://schemas.microsoft.com/office/drawing/2014/main" id="{04B825B3-6BB7-47C6-0536-223F9546B1EE}"/>
              </a:ext>
            </a:extLst>
          </p:cNvPr>
          <p:cNvSpPr txBox="1"/>
          <p:nvPr/>
        </p:nvSpPr>
        <p:spPr>
          <a:xfrm>
            <a:off x="1496861" y="1417638"/>
            <a:ext cx="4572000" cy="369332"/>
          </a:xfrm>
          <a:prstGeom prst="rect">
            <a:avLst/>
          </a:prstGeom>
          <a:noFill/>
        </p:spPr>
        <p:txBody>
          <a:bodyPr wrap="square">
            <a:spAutoFit/>
          </a:bodyPr>
          <a:lstStyle/>
          <a:p>
            <a:r>
              <a:rPr lang="en-US"/>
              <a:t>Path </a:t>
            </a:r>
            <a:r>
              <a:rPr lang="en-US">
                <a:sym typeface="Wingdings" pitchFamily="2" charset="2"/>
              </a:rPr>
              <a:t> </a:t>
            </a:r>
            <a:r>
              <a:rPr lang="en-IN" b="1">
                <a:solidFill>
                  <a:srgbClr val="FF0000"/>
                </a:solidFill>
              </a:rPr>
              <a:t>C:\Windows\Logs\</a:t>
            </a:r>
            <a:r>
              <a:rPr lang="en-IN" b="1" err="1">
                <a:solidFill>
                  <a:srgbClr val="FF0000"/>
                </a:solidFill>
              </a:rPr>
              <a:t>MeasuredBoot</a:t>
            </a:r>
            <a:endParaRPr lang="en-IN" b="1">
              <a:solidFill>
                <a:srgbClr val="FF0000"/>
              </a:solidFill>
            </a:endParaRPr>
          </a:p>
        </p:txBody>
      </p:sp>
      <p:pic>
        <p:nvPicPr>
          <p:cNvPr id="8" name="Picture 7" descr="A screenshot of a computer&#10;&#10;AI-generated content may be incorrect.">
            <a:extLst>
              <a:ext uri="{FF2B5EF4-FFF2-40B4-BE49-F238E27FC236}">
                <a16:creationId xmlns:a16="http://schemas.microsoft.com/office/drawing/2014/main" id="{E64CC8BB-BA5A-94FC-E42C-10AF18AB0649}"/>
              </a:ext>
            </a:extLst>
          </p:cNvPr>
          <p:cNvPicPr>
            <a:picLocks noChangeAspect="1"/>
          </p:cNvPicPr>
          <p:nvPr/>
        </p:nvPicPr>
        <p:blipFill>
          <a:blip r:embed="rId2"/>
          <a:stretch>
            <a:fillRect/>
          </a:stretch>
        </p:blipFill>
        <p:spPr>
          <a:xfrm>
            <a:off x="138367" y="2217107"/>
            <a:ext cx="8937087" cy="2404997"/>
          </a:xfrm>
          <a:prstGeom prst="rect">
            <a:avLst/>
          </a:prstGeom>
        </p:spPr>
      </p:pic>
    </p:spTree>
    <p:extLst>
      <p:ext uri="{BB962C8B-B14F-4D97-AF65-F5344CB8AC3E}">
        <p14:creationId xmlns:p14="http://schemas.microsoft.com/office/powerpoint/2010/main" val="215020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56F7B5-BB3D-5BEE-8AE3-E87872581DD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02422B8-5BDF-95D0-8CAA-26A73AB0DC42}"/>
              </a:ext>
            </a:extLst>
          </p:cNvPr>
          <p:cNvSpPr>
            <a:spLocks noGrp="1"/>
          </p:cNvSpPr>
          <p:nvPr>
            <p:ph type="title"/>
          </p:nvPr>
        </p:nvSpPr>
        <p:spPr>
          <a:xfrm>
            <a:off x="782723" y="809898"/>
            <a:ext cx="7629757" cy="1554480"/>
          </a:xfrm>
        </p:spPr>
        <p:txBody>
          <a:bodyPr anchor="ctr">
            <a:normAutofit/>
          </a:bodyPr>
          <a:lstStyle/>
          <a:p>
            <a:r>
              <a:rPr lang="en-US" sz="4200"/>
              <a:t>How to Enable Secure Boot?</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6710055A-697B-F4EC-91F8-7672AB114180}"/>
              </a:ext>
            </a:extLst>
          </p:cNvPr>
          <p:cNvGraphicFramePr>
            <a:graphicFrameLocks noGrp="1"/>
          </p:cNvGraphicFramePr>
          <p:nvPr>
            <p:ph idx="1"/>
            <p:extLst>
              <p:ext uri="{D42A27DB-BD31-4B8C-83A1-F6EECF244321}">
                <p14:modId xmlns:p14="http://schemas.microsoft.com/office/powerpoint/2010/main" val="3477739478"/>
              </p:ext>
            </p:extLst>
          </p:nvPr>
        </p:nvGraphicFramePr>
        <p:xfrm>
          <a:off x="678451" y="3017519"/>
          <a:ext cx="778383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378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EB87560-D0BE-5B12-778E-25DB26C19ACD}"/>
              </a:ext>
            </a:extLst>
          </p:cNvPr>
          <p:cNvPicPr>
            <a:picLocks noChangeAspect="1"/>
          </p:cNvPicPr>
          <p:nvPr/>
        </p:nvPicPr>
        <p:blipFill>
          <a:blip r:embed="rId2"/>
          <a:stretch>
            <a:fillRect/>
          </a:stretch>
        </p:blipFill>
        <p:spPr>
          <a:xfrm>
            <a:off x="64653" y="415637"/>
            <a:ext cx="9014694" cy="5070762"/>
          </a:xfrm>
          <a:prstGeom prst="rect">
            <a:avLst/>
          </a:prstGeom>
        </p:spPr>
      </p:pic>
      <p:sp>
        <p:nvSpPr>
          <p:cNvPr id="2" name="TextBox 1">
            <a:extLst>
              <a:ext uri="{FF2B5EF4-FFF2-40B4-BE49-F238E27FC236}">
                <a16:creationId xmlns:a16="http://schemas.microsoft.com/office/drawing/2014/main" id="{0CC9E79C-F50B-6ABC-5591-B05D63050704}"/>
              </a:ext>
            </a:extLst>
          </p:cNvPr>
          <p:cNvSpPr txBox="1"/>
          <p:nvPr/>
        </p:nvSpPr>
        <p:spPr>
          <a:xfrm>
            <a:off x="3202021" y="568731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Select Windows Update</a:t>
            </a:r>
          </a:p>
        </p:txBody>
      </p:sp>
    </p:spTree>
    <p:extLst>
      <p:ext uri="{BB962C8B-B14F-4D97-AF65-F5344CB8AC3E}">
        <p14:creationId xmlns:p14="http://schemas.microsoft.com/office/powerpoint/2010/main" val="2136712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054AC26-F34C-3085-9FEF-0007EEF9462F}"/>
              </a:ext>
            </a:extLst>
          </p:cNvPr>
          <p:cNvPicPr>
            <a:picLocks noChangeAspect="1"/>
          </p:cNvPicPr>
          <p:nvPr/>
        </p:nvPicPr>
        <p:blipFill>
          <a:blip r:embed="rId2"/>
          <a:stretch>
            <a:fillRect/>
          </a:stretch>
        </p:blipFill>
        <p:spPr>
          <a:xfrm>
            <a:off x="79431" y="349135"/>
            <a:ext cx="8985135" cy="5054138"/>
          </a:xfrm>
          <a:prstGeom prst="rect">
            <a:avLst/>
          </a:prstGeom>
        </p:spPr>
      </p:pic>
      <p:sp>
        <p:nvSpPr>
          <p:cNvPr id="2" name="TextBox 1">
            <a:extLst>
              <a:ext uri="{FF2B5EF4-FFF2-40B4-BE49-F238E27FC236}">
                <a16:creationId xmlns:a16="http://schemas.microsoft.com/office/drawing/2014/main" id="{7E022AFB-BB3A-C8C1-F02A-691F94DBD9BD}"/>
              </a:ext>
            </a:extLst>
          </p:cNvPr>
          <p:cNvSpPr txBox="1"/>
          <p:nvPr/>
        </p:nvSpPr>
        <p:spPr>
          <a:xfrm>
            <a:off x="3201930" y="56178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Go to Advanced Options</a:t>
            </a:r>
          </a:p>
        </p:txBody>
      </p:sp>
    </p:spTree>
    <p:extLst>
      <p:ext uri="{BB962C8B-B14F-4D97-AF65-F5344CB8AC3E}">
        <p14:creationId xmlns:p14="http://schemas.microsoft.com/office/powerpoint/2010/main" val="3258798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3335481" y="591344"/>
            <a:ext cx="5179868" cy="5585619"/>
          </a:xfrm>
        </p:spPr>
        <p:txBody>
          <a:bodyPr anchor="ctr">
            <a:normAutofit/>
          </a:bodyPr>
          <a:lstStyle/>
          <a:p>
            <a:r>
              <a:rPr lang="en-IN" b="1"/>
              <a:t>Step 3: </a:t>
            </a:r>
            <a:r>
              <a:rPr lang="en-IN"/>
              <a:t>Scroll down to the “Additional options” section. You'll see a section called “Recovery”, select it.</a:t>
            </a:r>
          </a:p>
          <a:p>
            <a:r>
              <a:rPr lang="en-IN" b="1"/>
              <a:t>Step 4: </a:t>
            </a:r>
            <a:r>
              <a:rPr lang="en-IN"/>
              <a:t>Select “Restart now” under “Advanced startup”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9EF5BD2-8A91-9F0C-E624-460E085F8A1B}"/>
              </a:ext>
            </a:extLst>
          </p:cNvPr>
          <p:cNvPicPr>
            <a:picLocks noChangeAspect="1"/>
          </p:cNvPicPr>
          <p:nvPr/>
        </p:nvPicPr>
        <p:blipFill>
          <a:blip r:embed="rId2"/>
          <a:stretch>
            <a:fillRect/>
          </a:stretch>
        </p:blipFill>
        <p:spPr>
          <a:xfrm>
            <a:off x="58189" y="408362"/>
            <a:ext cx="9027622" cy="5078037"/>
          </a:xfrm>
          <a:prstGeom prst="rect">
            <a:avLst/>
          </a:prstGeom>
        </p:spPr>
      </p:pic>
      <p:sp>
        <p:nvSpPr>
          <p:cNvPr id="2" name="TextBox 1">
            <a:extLst>
              <a:ext uri="{FF2B5EF4-FFF2-40B4-BE49-F238E27FC236}">
                <a16:creationId xmlns:a16="http://schemas.microsoft.com/office/drawing/2014/main" id="{BD445DA9-A9D5-DFB7-08EF-248C7848AF65}"/>
              </a:ext>
            </a:extLst>
          </p:cNvPr>
          <p:cNvSpPr txBox="1"/>
          <p:nvPr/>
        </p:nvSpPr>
        <p:spPr>
          <a:xfrm>
            <a:off x="3203428" y="560203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Select Recovery</a:t>
            </a:r>
          </a:p>
        </p:txBody>
      </p:sp>
    </p:spTree>
    <p:extLst>
      <p:ext uri="{BB962C8B-B14F-4D97-AF65-F5344CB8AC3E}">
        <p14:creationId xmlns:p14="http://schemas.microsoft.com/office/powerpoint/2010/main" val="371113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c609a0ec-a5e3-4631-9686-192280bd9151}" enabled="0" method="" siteId="{c609a0ec-a5e3-4631-9686-192280bd9151}"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Secure Boot on Windows 11 (Demo)</vt:lpstr>
      <vt:lpstr>How to Check if Secure Boot is Already Enabled?</vt:lpstr>
      <vt:lpstr>PowerPoint Presentation</vt:lpstr>
      <vt:lpstr>PowerPoint Presentation</vt:lpstr>
      <vt:lpstr>How to Enable Secure Boot?</vt:lpstr>
      <vt:lpstr>PowerPoint Presentation</vt:lpstr>
      <vt:lpstr>PowerPoint Presentation</vt:lpstr>
      <vt:lpstr>PowerPoint Presentation</vt:lpstr>
      <vt:lpstr>PowerPoint Presentation</vt:lpstr>
      <vt:lpstr>PowerPoint Presentation</vt:lpstr>
      <vt:lpstr>Enter UEFI Settings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Enable TPM 2.0 on Windows 10/11 (Demo)</vt:lpstr>
      <vt:lpstr>PowerPoint Presentation</vt:lpstr>
      <vt:lpstr>PowerPoint Presentation</vt:lpstr>
      <vt:lpstr>PowerPoint Presentation</vt:lpstr>
      <vt:lpstr>PowerPoint Presentation</vt:lpstr>
      <vt:lpstr>PowerPoint Presentation</vt:lpstr>
      <vt:lpstr>PowerPoint Presentation</vt:lpstr>
      <vt:lpstr>How to check TPM Status in UEFI?</vt:lpstr>
      <vt:lpstr>PowerPoint Presentation</vt:lpstr>
      <vt:lpstr>PowerPoint Presentation</vt:lpstr>
      <vt:lpstr>How to check TPM Status in Windows?</vt:lpstr>
      <vt:lpstr>PowerPoint Presentation</vt:lpstr>
      <vt:lpstr>PowerPoint Presentation</vt:lpstr>
      <vt:lpstr>Command-Line Tools For TPM and Boot Logs (Demo)</vt:lpstr>
      <vt:lpstr>Check TPM Status</vt:lpstr>
      <vt:lpstr>Check TPM Spec Version</vt:lpstr>
      <vt:lpstr>Check TPM Device Information</vt:lpstr>
      <vt:lpstr>Check Kernel Boot Logs  (Measured Boot)</vt:lpstr>
      <vt:lpstr>View Trusted Boot Logs (Code Integrity)</vt:lpstr>
      <vt:lpstr>Query ELAM Policy</vt:lpstr>
      <vt:lpstr>Check Secure Boot Status</vt:lpstr>
      <vt:lpstr>Parsing Measured Boot Logs (Viewing TPM PCR Register Values)</vt:lpstr>
      <vt:lpstr>Windows Measured Boot Logs Folder</vt:lpstr>
      <vt:lpstr>.Log Files (Measured Boot)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1</cp:revision>
  <dcterms:created xsi:type="dcterms:W3CDTF">2013-01-27T09:14:16Z</dcterms:created>
  <dcterms:modified xsi:type="dcterms:W3CDTF">2025-09-21T20:14:29Z</dcterms:modified>
  <cp:category/>
</cp:coreProperties>
</file>